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373" r:id="rId5"/>
    <p:sldId id="6473" r:id="rId6"/>
    <p:sldId id="271" r:id="rId7"/>
    <p:sldId id="261" r:id="rId8"/>
    <p:sldId id="444" r:id="rId9"/>
    <p:sldId id="262" r:id="rId10"/>
    <p:sldId id="450" r:id="rId11"/>
    <p:sldId id="265" r:id="rId12"/>
    <p:sldId id="264" r:id="rId13"/>
    <p:sldId id="452" r:id="rId14"/>
    <p:sldId id="273" r:id="rId15"/>
    <p:sldId id="451" r:id="rId16"/>
    <p:sldId id="266" r:id="rId17"/>
    <p:sldId id="270" r:id="rId18"/>
    <p:sldId id="446" r:id="rId19"/>
    <p:sldId id="267" r:id="rId20"/>
    <p:sldId id="798" r:id="rId21"/>
    <p:sldId id="453" r:id="rId22"/>
    <p:sldId id="6271" r:id="rId23"/>
    <p:sldId id="6472" r:id="rId24"/>
    <p:sldId id="6398" r:id="rId25"/>
    <p:sldId id="449" r:id="rId26"/>
    <p:sldId id="272" r:id="rId27"/>
    <p:sldId id="6471" r:id="rId28"/>
    <p:sldId id="329" r:id="rId29"/>
    <p:sldId id="6474" r:id="rId30"/>
    <p:sldId id="6475" r:id="rId31"/>
    <p:sldId id="6476" r:id="rId32"/>
    <p:sldId id="6477" r:id="rId33"/>
    <p:sldId id="64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AD7"/>
    <a:srgbClr val="2F09ED"/>
    <a:srgbClr val="C2D1EC"/>
    <a:srgbClr val="5B054B"/>
    <a:srgbClr val="FFD44B"/>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72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F333C-0DBE-AD4A-87C8-F9E186F55EF8}" type="doc">
      <dgm:prSet loTypeId="urn:microsoft.com/office/officeart/2005/8/layout/vProcess5" loCatId="" qsTypeId="urn:microsoft.com/office/officeart/2005/8/quickstyle/simple1" qsCatId="simple" csTypeId="urn:microsoft.com/office/officeart/2005/8/colors/colorful1" csCatId="colorful" phldr="1"/>
      <dgm:spPr/>
      <dgm:t>
        <a:bodyPr/>
        <a:lstStyle/>
        <a:p>
          <a:endParaRPr lang="en-GB"/>
        </a:p>
      </dgm:t>
    </dgm:pt>
    <dgm:pt modelId="{97ADCA33-58E1-0944-87F4-F166AB207857}">
      <dgm:prSet phldrT="[Text]" custT="1"/>
      <dgm:spPr/>
      <dgm:t>
        <a:bodyPr/>
        <a:lstStyle/>
        <a:p>
          <a:pPr algn="just"/>
          <a:r>
            <a:rPr lang="en-VN" sz="3200" dirty="0">
              <a:solidFill>
                <a:schemeClr val="tx1"/>
              </a:solidFill>
              <a:effectLst/>
              <a:latin typeface="+mn-lt"/>
              <a:ea typeface="Times New Roman" panose="02020603050405020304" pitchFamily="18" charset="0"/>
              <a:cs typeface="Arial" panose="020B0604020202020204" pitchFamily="34" charset="0"/>
            </a:rPr>
            <a:t>Thành phố Hồ Chí Minh luôn có nhiều chương trình thiết thực chăm lo, hỗ trợ cho những người có hoàn cảnh khó kha</a:t>
          </a:r>
          <a:r>
            <a:rPr lang="en-VN" sz="3200">
              <a:solidFill>
                <a:schemeClr val="tx1"/>
              </a:solidFill>
              <a:effectLst/>
              <a:latin typeface="+mn-lt"/>
              <a:ea typeface="Times New Roman" panose="02020603050405020304" pitchFamily="18" charset="0"/>
              <a:cs typeface="Arial" panose="020B0604020202020204" pitchFamily="34" charset="0"/>
            </a:rPr>
            <a:t>̆n</a:t>
          </a:r>
          <a:endParaRPr lang="en-GB" sz="3200" dirty="0">
            <a:solidFill>
              <a:schemeClr val="tx1"/>
            </a:solidFill>
            <a:latin typeface="+mn-lt"/>
            <a:cs typeface="Arial" panose="020B0604020202020204" pitchFamily="34" charset="0"/>
          </a:endParaRPr>
        </a:p>
      </dgm:t>
    </dgm:pt>
    <dgm:pt modelId="{99787401-0027-454D-8DDF-F312B05A0211}" type="parTrans" cxnId="{61F01E88-69A5-0949-ACA9-B42623D8DA0B}">
      <dgm:prSet/>
      <dgm:spPr/>
      <dgm:t>
        <a:bodyPr/>
        <a:lstStyle/>
        <a:p>
          <a:pPr algn="just"/>
          <a:endParaRPr lang="en-GB">
            <a:latin typeface="Arial" panose="020B0604020202020204" pitchFamily="34" charset="0"/>
            <a:cs typeface="Arial" panose="020B0604020202020204" pitchFamily="34" charset="0"/>
          </a:endParaRPr>
        </a:p>
      </dgm:t>
    </dgm:pt>
    <dgm:pt modelId="{4F3528F9-291B-6B41-B932-1B35810DAD57}" type="sibTrans" cxnId="{61F01E88-69A5-0949-ACA9-B42623D8DA0B}">
      <dgm:prSet/>
      <dgm:spPr/>
      <dgm:t>
        <a:bodyPr/>
        <a:lstStyle/>
        <a:p>
          <a:pPr algn="just"/>
          <a:endParaRPr lang="en-GB">
            <a:latin typeface="Arial" panose="020B0604020202020204" pitchFamily="34" charset="0"/>
            <a:cs typeface="Arial" panose="020B0604020202020204" pitchFamily="34" charset="0"/>
          </a:endParaRPr>
        </a:p>
      </dgm:t>
    </dgm:pt>
    <dgm:pt modelId="{48B05369-85AF-4C4B-9025-AB60C73AA716}">
      <dgm:prSet phldrT="[Text]"/>
      <dgm:spPr/>
      <dgm:t>
        <a:bodyPr/>
        <a:lstStyle/>
        <a:p>
          <a:pPr algn="just"/>
          <a:r>
            <a:rPr lang="en-VN" dirty="0">
              <a:solidFill>
                <a:schemeClr val="tx1"/>
              </a:solidFill>
              <a:latin typeface="+mn-lt"/>
              <a:cs typeface="Arial" panose="020B0604020202020204" pitchFamily="34" charset="0"/>
            </a:rPr>
            <a:t>Trong thời gian qua, đời sống người dân Thành phố Hồ Chí Minh đã và đang được cải thiện </a:t>
          </a:r>
          <a:endParaRPr lang="en-GB" dirty="0">
            <a:solidFill>
              <a:schemeClr val="tx1"/>
            </a:solidFill>
            <a:latin typeface="+mn-lt"/>
            <a:cs typeface="Arial" panose="020B0604020202020204" pitchFamily="34" charset="0"/>
          </a:endParaRPr>
        </a:p>
      </dgm:t>
    </dgm:pt>
    <dgm:pt modelId="{E958385C-D160-2D4C-B295-A4EA79131DF7}" type="parTrans" cxnId="{BBA52092-8C6D-5847-9FCE-EFB77D934C26}">
      <dgm:prSet/>
      <dgm:spPr/>
      <dgm:t>
        <a:bodyPr/>
        <a:lstStyle/>
        <a:p>
          <a:pPr algn="just"/>
          <a:endParaRPr lang="en-GB">
            <a:latin typeface="Arial" panose="020B0604020202020204" pitchFamily="34" charset="0"/>
            <a:cs typeface="Arial" panose="020B0604020202020204" pitchFamily="34" charset="0"/>
          </a:endParaRPr>
        </a:p>
      </dgm:t>
    </dgm:pt>
    <dgm:pt modelId="{AE96B3AF-0A34-644F-86F3-789628A07114}" type="sibTrans" cxnId="{BBA52092-8C6D-5847-9FCE-EFB77D934C26}">
      <dgm:prSet/>
      <dgm:spPr/>
      <dgm:t>
        <a:bodyPr/>
        <a:lstStyle/>
        <a:p>
          <a:pPr algn="just"/>
          <a:endParaRPr lang="en-GB">
            <a:latin typeface="Arial" panose="020B0604020202020204" pitchFamily="34" charset="0"/>
            <a:cs typeface="Arial" panose="020B0604020202020204" pitchFamily="34" charset="0"/>
          </a:endParaRPr>
        </a:p>
      </dgm:t>
    </dgm:pt>
    <dgm:pt modelId="{D3188110-677C-A343-BFB9-7BCCC7B44FE5}">
      <dgm:prSet phldrT="[Text]"/>
      <dgm:spPr/>
      <dgm:t>
        <a:bodyPr/>
        <a:lstStyle/>
        <a:p>
          <a:pPr algn="just"/>
          <a:r>
            <a:rPr lang="en-VN" dirty="0">
              <a:solidFill>
                <a:schemeClr val="tx1"/>
              </a:solidFill>
              <a:latin typeface="+mn-lt"/>
              <a:cs typeface="Arial" panose="020B0604020202020204" pitchFamily="34" charset="0"/>
            </a:rPr>
            <a:t>Thành phố Hồ Chí Minh ngày càng khẳng định vai trò là trung tâm lớn về nhiều mặt và một trong các động lực phát triển kinh tế của cả nước </a:t>
          </a:r>
          <a:endParaRPr lang="en-GB" dirty="0">
            <a:solidFill>
              <a:schemeClr val="tx1"/>
            </a:solidFill>
            <a:latin typeface="+mn-lt"/>
            <a:cs typeface="Arial" panose="020B0604020202020204" pitchFamily="34" charset="0"/>
          </a:endParaRPr>
        </a:p>
      </dgm:t>
    </dgm:pt>
    <dgm:pt modelId="{60A27FB4-180F-074E-A283-11B7BE4979E5}" type="parTrans" cxnId="{90665E2A-AA6E-1649-9328-FC0C94C12135}">
      <dgm:prSet/>
      <dgm:spPr/>
      <dgm:t>
        <a:bodyPr/>
        <a:lstStyle/>
        <a:p>
          <a:pPr algn="just"/>
          <a:endParaRPr lang="en-GB">
            <a:latin typeface="Arial" panose="020B0604020202020204" pitchFamily="34" charset="0"/>
            <a:cs typeface="Arial" panose="020B0604020202020204" pitchFamily="34" charset="0"/>
          </a:endParaRPr>
        </a:p>
      </dgm:t>
    </dgm:pt>
    <dgm:pt modelId="{8B48011B-1DFD-2F4C-94BB-EF5F3C284DA3}" type="sibTrans" cxnId="{90665E2A-AA6E-1649-9328-FC0C94C12135}">
      <dgm:prSet/>
      <dgm:spPr/>
      <dgm:t>
        <a:bodyPr/>
        <a:lstStyle/>
        <a:p>
          <a:pPr algn="just"/>
          <a:endParaRPr lang="en-GB">
            <a:latin typeface="Arial" panose="020B0604020202020204" pitchFamily="34" charset="0"/>
            <a:cs typeface="Arial" panose="020B0604020202020204" pitchFamily="34" charset="0"/>
          </a:endParaRPr>
        </a:p>
      </dgm:t>
    </dgm:pt>
    <dgm:pt modelId="{A4116C1E-EBCF-DA48-950A-B1EE8E8C6523}" type="pres">
      <dgm:prSet presAssocID="{834F333C-0DBE-AD4A-87C8-F9E186F55EF8}" presName="outerComposite" presStyleCnt="0">
        <dgm:presLayoutVars>
          <dgm:chMax val="5"/>
          <dgm:dir/>
          <dgm:resizeHandles val="exact"/>
        </dgm:presLayoutVars>
      </dgm:prSet>
      <dgm:spPr/>
      <dgm:t>
        <a:bodyPr/>
        <a:lstStyle/>
        <a:p>
          <a:endParaRPr lang="en-US"/>
        </a:p>
      </dgm:t>
    </dgm:pt>
    <dgm:pt modelId="{9C36928D-BCF0-E84E-9FB4-CAE2AF11C7D9}" type="pres">
      <dgm:prSet presAssocID="{834F333C-0DBE-AD4A-87C8-F9E186F55EF8}" presName="dummyMaxCanvas" presStyleCnt="0">
        <dgm:presLayoutVars/>
      </dgm:prSet>
      <dgm:spPr/>
    </dgm:pt>
    <dgm:pt modelId="{FC07D12A-5953-4E41-8B14-DFC1BC3E005A}" type="pres">
      <dgm:prSet presAssocID="{834F333C-0DBE-AD4A-87C8-F9E186F55EF8}" presName="ThreeNodes_1" presStyleLbl="node1" presStyleIdx="0" presStyleCnt="3">
        <dgm:presLayoutVars>
          <dgm:bulletEnabled val="1"/>
        </dgm:presLayoutVars>
      </dgm:prSet>
      <dgm:spPr/>
      <dgm:t>
        <a:bodyPr/>
        <a:lstStyle/>
        <a:p>
          <a:endParaRPr lang="en-US"/>
        </a:p>
      </dgm:t>
    </dgm:pt>
    <dgm:pt modelId="{840A1C25-A0C6-4E42-868C-8F319EEE34CE}" type="pres">
      <dgm:prSet presAssocID="{834F333C-0DBE-AD4A-87C8-F9E186F55EF8}" presName="ThreeNodes_2" presStyleLbl="node1" presStyleIdx="1" presStyleCnt="3">
        <dgm:presLayoutVars>
          <dgm:bulletEnabled val="1"/>
        </dgm:presLayoutVars>
      </dgm:prSet>
      <dgm:spPr/>
      <dgm:t>
        <a:bodyPr/>
        <a:lstStyle/>
        <a:p>
          <a:endParaRPr lang="en-US"/>
        </a:p>
      </dgm:t>
    </dgm:pt>
    <dgm:pt modelId="{FAB41C5A-5BE0-3A41-A3BE-A173FDFE796D}" type="pres">
      <dgm:prSet presAssocID="{834F333C-0DBE-AD4A-87C8-F9E186F55EF8}" presName="ThreeNodes_3" presStyleLbl="node1" presStyleIdx="2" presStyleCnt="3" custScaleX="107137">
        <dgm:presLayoutVars>
          <dgm:bulletEnabled val="1"/>
        </dgm:presLayoutVars>
      </dgm:prSet>
      <dgm:spPr/>
      <dgm:t>
        <a:bodyPr/>
        <a:lstStyle/>
        <a:p>
          <a:endParaRPr lang="en-US"/>
        </a:p>
      </dgm:t>
    </dgm:pt>
    <dgm:pt modelId="{C4DB8B21-5757-4346-9052-830E4FB96DD3}" type="pres">
      <dgm:prSet presAssocID="{834F333C-0DBE-AD4A-87C8-F9E186F55EF8}" presName="ThreeConn_1-2" presStyleLbl="fgAccFollowNode1" presStyleIdx="0" presStyleCnt="2">
        <dgm:presLayoutVars>
          <dgm:bulletEnabled val="1"/>
        </dgm:presLayoutVars>
      </dgm:prSet>
      <dgm:spPr/>
      <dgm:t>
        <a:bodyPr/>
        <a:lstStyle/>
        <a:p>
          <a:endParaRPr lang="en-US"/>
        </a:p>
      </dgm:t>
    </dgm:pt>
    <dgm:pt modelId="{F8BD20D8-C6DE-B448-B3C7-D2968166DC1C}" type="pres">
      <dgm:prSet presAssocID="{834F333C-0DBE-AD4A-87C8-F9E186F55EF8}" presName="ThreeConn_2-3" presStyleLbl="fgAccFollowNode1" presStyleIdx="1" presStyleCnt="2">
        <dgm:presLayoutVars>
          <dgm:bulletEnabled val="1"/>
        </dgm:presLayoutVars>
      </dgm:prSet>
      <dgm:spPr/>
      <dgm:t>
        <a:bodyPr/>
        <a:lstStyle/>
        <a:p>
          <a:endParaRPr lang="en-US"/>
        </a:p>
      </dgm:t>
    </dgm:pt>
    <dgm:pt modelId="{0526A4CE-52F6-3544-A912-BD0835CADA52}" type="pres">
      <dgm:prSet presAssocID="{834F333C-0DBE-AD4A-87C8-F9E186F55EF8}" presName="ThreeNodes_1_text" presStyleLbl="node1" presStyleIdx="2" presStyleCnt="3">
        <dgm:presLayoutVars>
          <dgm:bulletEnabled val="1"/>
        </dgm:presLayoutVars>
      </dgm:prSet>
      <dgm:spPr/>
      <dgm:t>
        <a:bodyPr/>
        <a:lstStyle/>
        <a:p>
          <a:endParaRPr lang="en-US"/>
        </a:p>
      </dgm:t>
    </dgm:pt>
    <dgm:pt modelId="{763EF097-08FD-6841-9604-5984FC4AB220}" type="pres">
      <dgm:prSet presAssocID="{834F333C-0DBE-AD4A-87C8-F9E186F55EF8}" presName="ThreeNodes_2_text" presStyleLbl="node1" presStyleIdx="2" presStyleCnt="3">
        <dgm:presLayoutVars>
          <dgm:bulletEnabled val="1"/>
        </dgm:presLayoutVars>
      </dgm:prSet>
      <dgm:spPr/>
      <dgm:t>
        <a:bodyPr/>
        <a:lstStyle/>
        <a:p>
          <a:endParaRPr lang="en-US"/>
        </a:p>
      </dgm:t>
    </dgm:pt>
    <dgm:pt modelId="{DC9B985A-D96A-5848-BCA9-260CBC4AF421}" type="pres">
      <dgm:prSet presAssocID="{834F333C-0DBE-AD4A-87C8-F9E186F55EF8}" presName="ThreeNodes_3_text" presStyleLbl="node1" presStyleIdx="2" presStyleCnt="3">
        <dgm:presLayoutVars>
          <dgm:bulletEnabled val="1"/>
        </dgm:presLayoutVars>
      </dgm:prSet>
      <dgm:spPr/>
      <dgm:t>
        <a:bodyPr/>
        <a:lstStyle/>
        <a:p>
          <a:endParaRPr lang="en-US"/>
        </a:p>
      </dgm:t>
    </dgm:pt>
  </dgm:ptLst>
  <dgm:cxnLst>
    <dgm:cxn modelId="{38ABED1C-4C35-9D46-AFDF-60314850C7FC}" type="presOf" srcId="{48B05369-85AF-4C4B-9025-AB60C73AA716}" destId="{763EF097-08FD-6841-9604-5984FC4AB220}" srcOrd="1" destOrd="0" presId="urn:microsoft.com/office/officeart/2005/8/layout/vProcess5"/>
    <dgm:cxn modelId="{61F01E88-69A5-0949-ACA9-B42623D8DA0B}" srcId="{834F333C-0DBE-AD4A-87C8-F9E186F55EF8}" destId="{97ADCA33-58E1-0944-87F4-F166AB207857}" srcOrd="0" destOrd="0" parTransId="{99787401-0027-454D-8DDF-F312B05A0211}" sibTransId="{4F3528F9-291B-6B41-B932-1B35810DAD57}"/>
    <dgm:cxn modelId="{B9757E6B-B141-984B-87E4-371972F5DF26}" type="presOf" srcId="{48B05369-85AF-4C4B-9025-AB60C73AA716}" destId="{840A1C25-A0C6-4E42-868C-8F319EEE34CE}" srcOrd="0" destOrd="0" presId="urn:microsoft.com/office/officeart/2005/8/layout/vProcess5"/>
    <dgm:cxn modelId="{E0E26C4F-BFD4-6445-A7CF-DDB715C0867E}" type="presOf" srcId="{AE96B3AF-0A34-644F-86F3-789628A07114}" destId="{F8BD20D8-C6DE-B448-B3C7-D2968166DC1C}" srcOrd="0" destOrd="0" presId="urn:microsoft.com/office/officeart/2005/8/layout/vProcess5"/>
    <dgm:cxn modelId="{2AD0B424-A5DA-1445-92CB-4894DEAF0332}" type="presOf" srcId="{4F3528F9-291B-6B41-B932-1B35810DAD57}" destId="{C4DB8B21-5757-4346-9052-830E4FB96DD3}" srcOrd="0" destOrd="0" presId="urn:microsoft.com/office/officeart/2005/8/layout/vProcess5"/>
    <dgm:cxn modelId="{90665E2A-AA6E-1649-9328-FC0C94C12135}" srcId="{834F333C-0DBE-AD4A-87C8-F9E186F55EF8}" destId="{D3188110-677C-A343-BFB9-7BCCC7B44FE5}" srcOrd="2" destOrd="0" parTransId="{60A27FB4-180F-074E-A283-11B7BE4979E5}" sibTransId="{8B48011B-1DFD-2F4C-94BB-EF5F3C284DA3}"/>
    <dgm:cxn modelId="{E7FA2D66-0FC0-8645-AF13-41563CBB6466}" type="presOf" srcId="{D3188110-677C-A343-BFB9-7BCCC7B44FE5}" destId="{FAB41C5A-5BE0-3A41-A3BE-A173FDFE796D}" srcOrd="0" destOrd="0" presId="urn:microsoft.com/office/officeart/2005/8/layout/vProcess5"/>
    <dgm:cxn modelId="{8952289B-B96E-AF43-B142-5E25777D0A58}" type="presOf" srcId="{834F333C-0DBE-AD4A-87C8-F9E186F55EF8}" destId="{A4116C1E-EBCF-DA48-950A-B1EE8E8C6523}" srcOrd="0" destOrd="0" presId="urn:microsoft.com/office/officeart/2005/8/layout/vProcess5"/>
    <dgm:cxn modelId="{BBA52092-8C6D-5847-9FCE-EFB77D934C26}" srcId="{834F333C-0DBE-AD4A-87C8-F9E186F55EF8}" destId="{48B05369-85AF-4C4B-9025-AB60C73AA716}" srcOrd="1" destOrd="0" parTransId="{E958385C-D160-2D4C-B295-A4EA79131DF7}" sibTransId="{AE96B3AF-0A34-644F-86F3-789628A07114}"/>
    <dgm:cxn modelId="{9E152C42-9C9F-EB49-93A1-6EB3A7CB2624}" type="presOf" srcId="{D3188110-677C-A343-BFB9-7BCCC7B44FE5}" destId="{DC9B985A-D96A-5848-BCA9-260CBC4AF421}" srcOrd="1" destOrd="0" presId="urn:microsoft.com/office/officeart/2005/8/layout/vProcess5"/>
    <dgm:cxn modelId="{621CE583-462C-BF42-8385-4D6AE059B9CB}" type="presOf" srcId="{97ADCA33-58E1-0944-87F4-F166AB207857}" destId="{0526A4CE-52F6-3544-A912-BD0835CADA52}" srcOrd="1" destOrd="0" presId="urn:microsoft.com/office/officeart/2005/8/layout/vProcess5"/>
    <dgm:cxn modelId="{20A3EC71-BB63-B74C-8CAA-82316F254F21}" type="presOf" srcId="{97ADCA33-58E1-0944-87F4-F166AB207857}" destId="{FC07D12A-5953-4E41-8B14-DFC1BC3E005A}" srcOrd="0" destOrd="0" presId="urn:microsoft.com/office/officeart/2005/8/layout/vProcess5"/>
    <dgm:cxn modelId="{71F7EF2C-C385-D347-BE42-8CAB478CD879}" type="presParOf" srcId="{A4116C1E-EBCF-DA48-950A-B1EE8E8C6523}" destId="{9C36928D-BCF0-E84E-9FB4-CAE2AF11C7D9}" srcOrd="0" destOrd="0" presId="urn:microsoft.com/office/officeart/2005/8/layout/vProcess5"/>
    <dgm:cxn modelId="{4D9A86F3-E65B-7A41-A924-D78DEA638AEA}" type="presParOf" srcId="{A4116C1E-EBCF-DA48-950A-B1EE8E8C6523}" destId="{FC07D12A-5953-4E41-8B14-DFC1BC3E005A}" srcOrd="1" destOrd="0" presId="urn:microsoft.com/office/officeart/2005/8/layout/vProcess5"/>
    <dgm:cxn modelId="{F23AB592-64A9-F84C-A4A7-D4BFBEB39082}" type="presParOf" srcId="{A4116C1E-EBCF-DA48-950A-B1EE8E8C6523}" destId="{840A1C25-A0C6-4E42-868C-8F319EEE34CE}" srcOrd="2" destOrd="0" presId="urn:microsoft.com/office/officeart/2005/8/layout/vProcess5"/>
    <dgm:cxn modelId="{73C3CDE7-7AC1-D441-8B69-B328D84EFEBE}" type="presParOf" srcId="{A4116C1E-EBCF-DA48-950A-B1EE8E8C6523}" destId="{FAB41C5A-5BE0-3A41-A3BE-A173FDFE796D}" srcOrd="3" destOrd="0" presId="urn:microsoft.com/office/officeart/2005/8/layout/vProcess5"/>
    <dgm:cxn modelId="{E7170E7B-3F23-F74A-A60B-CA0D47BF506C}" type="presParOf" srcId="{A4116C1E-EBCF-DA48-950A-B1EE8E8C6523}" destId="{C4DB8B21-5757-4346-9052-830E4FB96DD3}" srcOrd="4" destOrd="0" presId="urn:microsoft.com/office/officeart/2005/8/layout/vProcess5"/>
    <dgm:cxn modelId="{A36E82A2-1F2B-CA40-861F-93E412C7234E}" type="presParOf" srcId="{A4116C1E-EBCF-DA48-950A-B1EE8E8C6523}" destId="{F8BD20D8-C6DE-B448-B3C7-D2968166DC1C}" srcOrd="5" destOrd="0" presId="urn:microsoft.com/office/officeart/2005/8/layout/vProcess5"/>
    <dgm:cxn modelId="{71F63AAE-1003-BD42-AC5A-C1C227455726}" type="presParOf" srcId="{A4116C1E-EBCF-DA48-950A-B1EE8E8C6523}" destId="{0526A4CE-52F6-3544-A912-BD0835CADA52}" srcOrd="6" destOrd="0" presId="urn:microsoft.com/office/officeart/2005/8/layout/vProcess5"/>
    <dgm:cxn modelId="{A518D52A-125C-A343-9D8D-3685BC0A2AAF}" type="presParOf" srcId="{A4116C1E-EBCF-DA48-950A-B1EE8E8C6523}" destId="{763EF097-08FD-6841-9604-5984FC4AB220}" srcOrd="7" destOrd="0" presId="urn:microsoft.com/office/officeart/2005/8/layout/vProcess5"/>
    <dgm:cxn modelId="{B6D253A9-04A5-A041-AFEC-9B396F784914}" type="presParOf" srcId="{A4116C1E-EBCF-DA48-950A-B1EE8E8C6523}" destId="{DC9B985A-D96A-5848-BCA9-260CBC4AF42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1279F-CA36-1C4C-8EEA-FCE801AE3C2C}"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GB"/>
        </a:p>
      </dgm:t>
    </dgm:pt>
    <dgm:pt modelId="{292FF710-25AB-DB4A-8534-AC11FF5C2D4D}">
      <dgm:prSet phldrT="[Text]" custT="1"/>
      <dgm:spPr/>
      <dgm:t>
        <a:bodyPr/>
        <a:lstStyle/>
        <a:p>
          <a:r>
            <a:rPr lang="en-VN" sz="2400" dirty="0"/>
            <a:t>mở rộng, nâng cấp nhiều tuyến đường cũ, hàng loạt trục đường </a:t>
          </a:r>
          <a:r>
            <a:rPr lang="en-VN" sz="2400"/>
            <a:t>mới </a:t>
          </a:r>
          <a:r>
            <a:rPr lang="en-US" sz="2400"/>
            <a:t>.</a:t>
          </a:r>
          <a:endParaRPr lang="en-GB" sz="2400" dirty="0"/>
        </a:p>
      </dgm:t>
    </dgm:pt>
    <dgm:pt modelId="{A4B9A902-5310-BF41-985F-C30D3AE8971E}" type="parTrans" cxnId="{55029340-A751-234E-81F9-4C3FB0882B78}">
      <dgm:prSet/>
      <dgm:spPr/>
      <dgm:t>
        <a:bodyPr/>
        <a:lstStyle/>
        <a:p>
          <a:endParaRPr lang="en-GB"/>
        </a:p>
      </dgm:t>
    </dgm:pt>
    <dgm:pt modelId="{48D858B9-A4C5-CA40-8288-485116DC36DB}" type="sibTrans" cxnId="{55029340-A751-234E-81F9-4C3FB0882B78}">
      <dgm:prSet/>
      <dgm:spPr/>
      <dgm:t>
        <a:bodyPr/>
        <a:lstStyle/>
        <a:p>
          <a:endParaRPr lang="en-GB"/>
        </a:p>
      </dgm:t>
    </dgm:pt>
    <dgm:pt modelId="{E5E665A6-7914-F044-B28D-DBE74E7D5468}">
      <dgm:prSet phldrT="[Text]"/>
      <dgm:spPr/>
      <dgm:t>
        <a:bodyPr/>
        <a:lstStyle/>
        <a:p>
          <a:r>
            <a:rPr lang="en-VN" dirty="0"/>
            <a:t>Dự án cầu Thủ Thiê</a:t>
          </a:r>
          <a:r>
            <a:rPr lang="en-VN"/>
            <a:t>m 2, </a:t>
          </a:r>
          <a:r>
            <a:rPr lang="en-VN" dirty="0"/>
            <a:t>được đánh giá có vai trò đặc biệt quan trọng</a:t>
          </a:r>
          <a:endParaRPr lang="en-GB" dirty="0"/>
        </a:p>
      </dgm:t>
    </dgm:pt>
    <dgm:pt modelId="{CDB15E4A-2223-3D45-B6D3-C2E74E0C0719}" type="parTrans" cxnId="{C91559BA-1333-3244-B6B7-A08CF7B43FBA}">
      <dgm:prSet/>
      <dgm:spPr/>
      <dgm:t>
        <a:bodyPr/>
        <a:lstStyle/>
        <a:p>
          <a:endParaRPr lang="en-GB"/>
        </a:p>
      </dgm:t>
    </dgm:pt>
    <dgm:pt modelId="{CAD19054-91DA-EB43-AB9F-A834CE34689B}" type="sibTrans" cxnId="{C91559BA-1333-3244-B6B7-A08CF7B43FBA}">
      <dgm:prSet/>
      <dgm:spPr/>
      <dgm:t>
        <a:bodyPr/>
        <a:lstStyle/>
        <a:p>
          <a:endParaRPr lang="en-GB"/>
        </a:p>
      </dgm:t>
    </dgm:pt>
    <dgm:pt modelId="{C05816CD-4CD3-9143-8FAB-F87CBDD4858B}">
      <dgm:prSet phldrT="[Text]" custT="1"/>
      <dgm:spPr/>
      <dgm:t>
        <a:bodyPr/>
        <a:lstStyle/>
        <a:p>
          <a:r>
            <a:rPr lang="en-VN" sz="2400" dirty="0"/>
            <a:t>Kênh Nhiêu Lộc – Thị </a:t>
          </a:r>
          <a:r>
            <a:rPr lang="en-VN" sz="2400"/>
            <a:t>Nghè với </a:t>
          </a:r>
          <a:r>
            <a:rPr lang="en-VN" sz="2400" dirty="0"/>
            <a:t>2 tuyến đường Hoàng Sa và Trường Sa sạch đẹp chạy dọc suốt 2 bờ kênh</a:t>
          </a:r>
          <a:endParaRPr lang="en-GB" sz="2400" dirty="0"/>
        </a:p>
      </dgm:t>
    </dgm:pt>
    <dgm:pt modelId="{9CA50169-280B-7448-AE72-36A900D0E2FB}" type="parTrans" cxnId="{7C1B2B79-388F-5E4B-9479-5DFF324FEE86}">
      <dgm:prSet/>
      <dgm:spPr/>
      <dgm:t>
        <a:bodyPr/>
        <a:lstStyle/>
        <a:p>
          <a:endParaRPr lang="en-GB"/>
        </a:p>
      </dgm:t>
    </dgm:pt>
    <dgm:pt modelId="{199F04A1-065C-0741-A044-F638D265E26D}" type="sibTrans" cxnId="{7C1B2B79-388F-5E4B-9479-5DFF324FEE86}">
      <dgm:prSet/>
      <dgm:spPr/>
      <dgm:t>
        <a:bodyPr/>
        <a:lstStyle/>
        <a:p>
          <a:endParaRPr lang="en-GB"/>
        </a:p>
      </dgm:t>
    </dgm:pt>
    <dgm:pt modelId="{C6C5A1A9-1E5A-6D43-86BF-9145A2A09429}">
      <dgm:prSet phldrT="[Text]" custT="1"/>
      <dgm:spPr/>
      <dgm:t>
        <a:bodyPr/>
        <a:lstStyle/>
        <a:p>
          <a:r>
            <a:rPr lang="en-VN" sz="2400"/>
            <a:t>Đường vành đai 3 sẽ là động lực mạnh mẽ phát triển kinh tế cả vùng kinh tế phía Nam</a:t>
          </a:r>
          <a:endParaRPr lang="en-GB" sz="2400" dirty="0"/>
        </a:p>
      </dgm:t>
    </dgm:pt>
    <dgm:pt modelId="{E9D89BC3-EA32-9148-A5BA-148EE252B7D9}" type="parTrans" cxnId="{3ED3EAFD-3497-0E45-89D4-BF1FE4B04500}">
      <dgm:prSet/>
      <dgm:spPr/>
      <dgm:t>
        <a:bodyPr/>
        <a:lstStyle/>
        <a:p>
          <a:endParaRPr lang="en-GB"/>
        </a:p>
      </dgm:t>
    </dgm:pt>
    <dgm:pt modelId="{D8979818-EC51-B24A-A373-0E43EB7FAEB4}" type="sibTrans" cxnId="{3ED3EAFD-3497-0E45-89D4-BF1FE4B04500}">
      <dgm:prSet/>
      <dgm:spPr/>
      <dgm:t>
        <a:bodyPr/>
        <a:lstStyle/>
        <a:p>
          <a:endParaRPr lang="en-GB"/>
        </a:p>
      </dgm:t>
    </dgm:pt>
    <dgm:pt modelId="{C571D8D0-D7BF-9742-81FF-BABB8DF64592}">
      <dgm:prSet phldrT="[Text]" custT="1"/>
      <dgm:spPr/>
      <dgm:t>
        <a:bodyPr/>
        <a:lstStyle/>
        <a:p>
          <a:r>
            <a:rPr lang="en-VN" sz="2400"/>
            <a:t>Đại lộ Phạm Văn Đồng tuyến đường đẹp nhất Thành phố Hồ Chí Minh</a:t>
          </a:r>
          <a:endParaRPr lang="en-GB" sz="2400" dirty="0"/>
        </a:p>
      </dgm:t>
    </dgm:pt>
    <dgm:pt modelId="{42AE07D8-1B51-8849-880C-DD633BABEE3E}" type="parTrans" cxnId="{C5E925C8-44D9-4645-A3BD-10D1AD7CD0B3}">
      <dgm:prSet/>
      <dgm:spPr/>
      <dgm:t>
        <a:bodyPr/>
        <a:lstStyle/>
        <a:p>
          <a:endParaRPr lang="en-GB"/>
        </a:p>
      </dgm:t>
    </dgm:pt>
    <dgm:pt modelId="{06E0EAB5-E3FF-FA4B-B8B7-1EFBFE83FE87}" type="sibTrans" cxnId="{C5E925C8-44D9-4645-A3BD-10D1AD7CD0B3}">
      <dgm:prSet/>
      <dgm:spPr/>
      <dgm:t>
        <a:bodyPr/>
        <a:lstStyle/>
        <a:p>
          <a:endParaRPr lang="en-GB"/>
        </a:p>
      </dgm:t>
    </dgm:pt>
    <dgm:pt modelId="{48FE69CE-DB0D-A548-9518-71D887BC62F4}" type="pres">
      <dgm:prSet presAssocID="{75F1279F-CA36-1C4C-8EEA-FCE801AE3C2C}" presName="rootnode" presStyleCnt="0">
        <dgm:presLayoutVars>
          <dgm:chMax/>
          <dgm:chPref/>
          <dgm:dir/>
          <dgm:animLvl val="lvl"/>
        </dgm:presLayoutVars>
      </dgm:prSet>
      <dgm:spPr/>
      <dgm:t>
        <a:bodyPr/>
        <a:lstStyle/>
        <a:p>
          <a:endParaRPr lang="en-US"/>
        </a:p>
      </dgm:t>
    </dgm:pt>
    <dgm:pt modelId="{BB60E1B6-4B31-B34E-92CE-6513F6AED95D}" type="pres">
      <dgm:prSet presAssocID="{292FF710-25AB-DB4A-8534-AC11FF5C2D4D}" presName="composite" presStyleCnt="0"/>
      <dgm:spPr/>
    </dgm:pt>
    <dgm:pt modelId="{C5C9ED9E-0AB4-2241-B133-C6C6B9375CD3}" type="pres">
      <dgm:prSet presAssocID="{292FF710-25AB-DB4A-8534-AC11FF5C2D4D}" presName="LShape" presStyleLbl="alignNode1" presStyleIdx="0" presStyleCnt="9"/>
      <dgm:spPr/>
    </dgm:pt>
    <dgm:pt modelId="{5E838C7D-24EA-2949-BEB7-7399B977458A}" type="pres">
      <dgm:prSet presAssocID="{292FF710-25AB-DB4A-8534-AC11FF5C2D4D}" presName="ParentText" presStyleLbl="revTx" presStyleIdx="0" presStyleCnt="5" custScaleX="102084" custScaleY="87857">
        <dgm:presLayoutVars>
          <dgm:chMax val="0"/>
          <dgm:chPref val="0"/>
          <dgm:bulletEnabled val="1"/>
        </dgm:presLayoutVars>
      </dgm:prSet>
      <dgm:spPr/>
      <dgm:t>
        <a:bodyPr/>
        <a:lstStyle/>
        <a:p>
          <a:endParaRPr lang="en-US"/>
        </a:p>
      </dgm:t>
    </dgm:pt>
    <dgm:pt modelId="{E2051955-DA77-974E-92FF-624CF5F3B32B}" type="pres">
      <dgm:prSet presAssocID="{292FF710-25AB-DB4A-8534-AC11FF5C2D4D}" presName="Triangle" presStyleLbl="alignNode1" presStyleIdx="1" presStyleCnt="9"/>
      <dgm:spPr/>
    </dgm:pt>
    <dgm:pt modelId="{BC7D6805-3B8C-CA48-BBB6-5AD42D2B23F0}" type="pres">
      <dgm:prSet presAssocID="{48D858B9-A4C5-CA40-8288-485116DC36DB}" presName="sibTrans" presStyleCnt="0"/>
      <dgm:spPr/>
    </dgm:pt>
    <dgm:pt modelId="{078533D7-391C-1346-BAA4-CC1539058CCA}" type="pres">
      <dgm:prSet presAssocID="{48D858B9-A4C5-CA40-8288-485116DC36DB}" presName="space" presStyleCnt="0"/>
      <dgm:spPr/>
    </dgm:pt>
    <dgm:pt modelId="{842277BA-3397-4F4F-99C3-59BC98B4CCE1}" type="pres">
      <dgm:prSet presAssocID="{E5E665A6-7914-F044-B28D-DBE74E7D5468}" presName="composite" presStyleCnt="0"/>
      <dgm:spPr/>
    </dgm:pt>
    <dgm:pt modelId="{61AC3F47-CDB0-F047-8AAF-433A9C683E38}" type="pres">
      <dgm:prSet presAssocID="{E5E665A6-7914-F044-B28D-DBE74E7D5468}" presName="LShape" presStyleLbl="alignNode1" presStyleIdx="2" presStyleCnt="9"/>
      <dgm:spPr/>
    </dgm:pt>
    <dgm:pt modelId="{69C56D4C-5326-E345-A75E-C5E62F06F76B}" type="pres">
      <dgm:prSet presAssocID="{E5E665A6-7914-F044-B28D-DBE74E7D5468}" presName="ParentText" presStyleLbl="revTx" presStyleIdx="1" presStyleCnt="5">
        <dgm:presLayoutVars>
          <dgm:chMax val="0"/>
          <dgm:chPref val="0"/>
          <dgm:bulletEnabled val="1"/>
        </dgm:presLayoutVars>
      </dgm:prSet>
      <dgm:spPr/>
      <dgm:t>
        <a:bodyPr/>
        <a:lstStyle/>
        <a:p>
          <a:endParaRPr lang="en-US"/>
        </a:p>
      </dgm:t>
    </dgm:pt>
    <dgm:pt modelId="{3BB3DC5B-DC50-F84C-A1A2-2AC0FDCC254D}" type="pres">
      <dgm:prSet presAssocID="{E5E665A6-7914-F044-B28D-DBE74E7D5468}" presName="Triangle" presStyleLbl="alignNode1" presStyleIdx="3" presStyleCnt="9"/>
      <dgm:spPr/>
    </dgm:pt>
    <dgm:pt modelId="{D61C7274-6D8F-564D-BD55-A55842F4D3EC}" type="pres">
      <dgm:prSet presAssocID="{CAD19054-91DA-EB43-AB9F-A834CE34689B}" presName="sibTrans" presStyleCnt="0"/>
      <dgm:spPr/>
    </dgm:pt>
    <dgm:pt modelId="{79EF80BD-CA33-9F40-8F7A-2C3CD71ADAB0}" type="pres">
      <dgm:prSet presAssocID="{CAD19054-91DA-EB43-AB9F-A834CE34689B}" presName="space" presStyleCnt="0"/>
      <dgm:spPr/>
    </dgm:pt>
    <dgm:pt modelId="{1A54DDD9-5096-1346-8D48-C51251ED2B02}" type="pres">
      <dgm:prSet presAssocID="{C05816CD-4CD3-9143-8FAB-F87CBDD4858B}" presName="composite" presStyleCnt="0"/>
      <dgm:spPr/>
    </dgm:pt>
    <dgm:pt modelId="{A4A9ECDB-9D4A-A14F-B537-E026BFE1CE49}" type="pres">
      <dgm:prSet presAssocID="{C05816CD-4CD3-9143-8FAB-F87CBDD4858B}" presName="LShape" presStyleLbl="alignNode1" presStyleIdx="4" presStyleCnt="9"/>
      <dgm:spPr/>
    </dgm:pt>
    <dgm:pt modelId="{E79F361F-D91E-7844-918E-81609FDFD3B3}" type="pres">
      <dgm:prSet presAssocID="{C05816CD-4CD3-9143-8FAB-F87CBDD4858B}" presName="ParentText" presStyleLbl="revTx" presStyleIdx="2" presStyleCnt="5">
        <dgm:presLayoutVars>
          <dgm:chMax val="0"/>
          <dgm:chPref val="0"/>
          <dgm:bulletEnabled val="1"/>
        </dgm:presLayoutVars>
      </dgm:prSet>
      <dgm:spPr/>
      <dgm:t>
        <a:bodyPr/>
        <a:lstStyle/>
        <a:p>
          <a:endParaRPr lang="en-US"/>
        </a:p>
      </dgm:t>
    </dgm:pt>
    <dgm:pt modelId="{00A7E9C6-B3D8-A844-A0D9-397334040096}" type="pres">
      <dgm:prSet presAssocID="{C05816CD-4CD3-9143-8FAB-F87CBDD4858B}" presName="Triangle" presStyleLbl="alignNode1" presStyleIdx="5" presStyleCnt="9"/>
      <dgm:spPr/>
    </dgm:pt>
    <dgm:pt modelId="{247C2E17-AE9E-4B4B-85EA-E4D641F590F0}" type="pres">
      <dgm:prSet presAssocID="{199F04A1-065C-0741-A044-F638D265E26D}" presName="sibTrans" presStyleCnt="0"/>
      <dgm:spPr/>
    </dgm:pt>
    <dgm:pt modelId="{3ED6F2CD-1BD1-DF42-B40C-B827CC35CB7C}" type="pres">
      <dgm:prSet presAssocID="{199F04A1-065C-0741-A044-F638D265E26D}" presName="space" presStyleCnt="0"/>
      <dgm:spPr/>
    </dgm:pt>
    <dgm:pt modelId="{4155B2E6-136A-3049-A4FC-29B89FC6D05A}" type="pres">
      <dgm:prSet presAssocID="{C571D8D0-D7BF-9742-81FF-BABB8DF64592}" presName="composite" presStyleCnt="0"/>
      <dgm:spPr/>
    </dgm:pt>
    <dgm:pt modelId="{43610B2D-0571-5341-888E-3287E81B0F81}" type="pres">
      <dgm:prSet presAssocID="{C571D8D0-D7BF-9742-81FF-BABB8DF64592}" presName="LShape" presStyleLbl="alignNode1" presStyleIdx="6" presStyleCnt="9"/>
      <dgm:spPr/>
    </dgm:pt>
    <dgm:pt modelId="{B47A2608-4688-0649-8197-8B6CED9EFA70}" type="pres">
      <dgm:prSet presAssocID="{C571D8D0-D7BF-9742-81FF-BABB8DF64592}" presName="ParentText" presStyleLbl="revTx" presStyleIdx="3" presStyleCnt="5">
        <dgm:presLayoutVars>
          <dgm:chMax val="0"/>
          <dgm:chPref val="0"/>
          <dgm:bulletEnabled val="1"/>
        </dgm:presLayoutVars>
      </dgm:prSet>
      <dgm:spPr/>
      <dgm:t>
        <a:bodyPr/>
        <a:lstStyle/>
        <a:p>
          <a:endParaRPr lang="en-US"/>
        </a:p>
      </dgm:t>
    </dgm:pt>
    <dgm:pt modelId="{47203773-F712-214A-9A68-CD2B6B4050DB}" type="pres">
      <dgm:prSet presAssocID="{C571D8D0-D7BF-9742-81FF-BABB8DF64592}" presName="Triangle" presStyleLbl="alignNode1" presStyleIdx="7" presStyleCnt="9"/>
      <dgm:spPr/>
    </dgm:pt>
    <dgm:pt modelId="{B37D3935-BA9B-AD47-AA15-B803C377A783}" type="pres">
      <dgm:prSet presAssocID="{06E0EAB5-E3FF-FA4B-B8B7-1EFBFE83FE87}" presName="sibTrans" presStyleCnt="0"/>
      <dgm:spPr/>
    </dgm:pt>
    <dgm:pt modelId="{952B859B-73B5-DF4C-93DE-9831D049662C}" type="pres">
      <dgm:prSet presAssocID="{06E0EAB5-E3FF-FA4B-B8B7-1EFBFE83FE87}" presName="space" presStyleCnt="0"/>
      <dgm:spPr/>
    </dgm:pt>
    <dgm:pt modelId="{6A4054B3-596B-C34C-B9FC-6F580BB1B183}" type="pres">
      <dgm:prSet presAssocID="{C6C5A1A9-1E5A-6D43-86BF-9145A2A09429}" presName="composite" presStyleCnt="0"/>
      <dgm:spPr/>
    </dgm:pt>
    <dgm:pt modelId="{1CFE75D5-F99B-5247-B0AB-4E027CB434DC}" type="pres">
      <dgm:prSet presAssocID="{C6C5A1A9-1E5A-6D43-86BF-9145A2A09429}" presName="LShape" presStyleLbl="alignNode1" presStyleIdx="8" presStyleCnt="9"/>
      <dgm:spPr/>
    </dgm:pt>
    <dgm:pt modelId="{CE8CEA77-F093-154F-A577-B3EEB9F23F8A}" type="pres">
      <dgm:prSet presAssocID="{C6C5A1A9-1E5A-6D43-86BF-9145A2A09429}" presName="ParentText" presStyleLbl="revTx" presStyleIdx="4" presStyleCnt="5">
        <dgm:presLayoutVars>
          <dgm:chMax val="0"/>
          <dgm:chPref val="0"/>
          <dgm:bulletEnabled val="1"/>
        </dgm:presLayoutVars>
      </dgm:prSet>
      <dgm:spPr/>
      <dgm:t>
        <a:bodyPr/>
        <a:lstStyle/>
        <a:p>
          <a:endParaRPr lang="en-US"/>
        </a:p>
      </dgm:t>
    </dgm:pt>
  </dgm:ptLst>
  <dgm:cxnLst>
    <dgm:cxn modelId="{55029340-A751-234E-81F9-4C3FB0882B78}" srcId="{75F1279F-CA36-1C4C-8EEA-FCE801AE3C2C}" destId="{292FF710-25AB-DB4A-8534-AC11FF5C2D4D}" srcOrd="0" destOrd="0" parTransId="{A4B9A902-5310-BF41-985F-C30D3AE8971E}" sibTransId="{48D858B9-A4C5-CA40-8288-485116DC36DB}"/>
    <dgm:cxn modelId="{3ED3EAFD-3497-0E45-89D4-BF1FE4B04500}" srcId="{75F1279F-CA36-1C4C-8EEA-FCE801AE3C2C}" destId="{C6C5A1A9-1E5A-6D43-86BF-9145A2A09429}" srcOrd="4" destOrd="0" parTransId="{E9D89BC3-EA32-9148-A5BA-148EE252B7D9}" sibTransId="{D8979818-EC51-B24A-A373-0E43EB7FAEB4}"/>
    <dgm:cxn modelId="{C2E83BEA-47AF-BB44-A238-0009A5495F51}" type="presOf" srcId="{C05816CD-4CD3-9143-8FAB-F87CBDD4858B}" destId="{E79F361F-D91E-7844-918E-81609FDFD3B3}" srcOrd="0" destOrd="0" presId="urn:microsoft.com/office/officeart/2009/3/layout/StepUpProcess"/>
    <dgm:cxn modelId="{D1DFA502-EF34-5C45-B0A1-02DF0606E902}" type="presOf" srcId="{292FF710-25AB-DB4A-8534-AC11FF5C2D4D}" destId="{5E838C7D-24EA-2949-BEB7-7399B977458A}" srcOrd="0" destOrd="0" presId="urn:microsoft.com/office/officeart/2009/3/layout/StepUpProcess"/>
    <dgm:cxn modelId="{7C1B2B79-388F-5E4B-9479-5DFF324FEE86}" srcId="{75F1279F-CA36-1C4C-8EEA-FCE801AE3C2C}" destId="{C05816CD-4CD3-9143-8FAB-F87CBDD4858B}" srcOrd="2" destOrd="0" parTransId="{9CA50169-280B-7448-AE72-36A900D0E2FB}" sibTransId="{199F04A1-065C-0741-A044-F638D265E26D}"/>
    <dgm:cxn modelId="{180521A9-7DCE-9241-8C42-E23DBF13AC3F}" type="presOf" srcId="{E5E665A6-7914-F044-B28D-DBE74E7D5468}" destId="{69C56D4C-5326-E345-A75E-C5E62F06F76B}" srcOrd="0" destOrd="0" presId="urn:microsoft.com/office/officeart/2009/3/layout/StepUpProcess"/>
    <dgm:cxn modelId="{0F8BBE8D-6CBB-BA4E-8ACE-143544483A98}" type="presOf" srcId="{C571D8D0-D7BF-9742-81FF-BABB8DF64592}" destId="{B47A2608-4688-0649-8197-8B6CED9EFA70}" srcOrd="0" destOrd="0" presId="urn:microsoft.com/office/officeart/2009/3/layout/StepUpProcess"/>
    <dgm:cxn modelId="{DEDE6300-322F-7D4F-8E83-C31F7178A9C9}" type="presOf" srcId="{75F1279F-CA36-1C4C-8EEA-FCE801AE3C2C}" destId="{48FE69CE-DB0D-A548-9518-71D887BC62F4}" srcOrd="0" destOrd="0" presId="urn:microsoft.com/office/officeart/2009/3/layout/StepUpProcess"/>
    <dgm:cxn modelId="{C91559BA-1333-3244-B6B7-A08CF7B43FBA}" srcId="{75F1279F-CA36-1C4C-8EEA-FCE801AE3C2C}" destId="{E5E665A6-7914-F044-B28D-DBE74E7D5468}" srcOrd="1" destOrd="0" parTransId="{CDB15E4A-2223-3D45-B6D3-C2E74E0C0719}" sibTransId="{CAD19054-91DA-EB43-AB9F-A834CE34689B}"/>
    <dgm:cxn modelId="{BE367498-12E7-294F-832B-9493177DAC7E}" type="presOf" srcId="{C6C5A1A9-1E5A-6D43-86BF-9145A2A09429}" destId="{CE8CEA77-F093-154F-A577-B3EEB9F23F8A}" srcOrd="0" destOrd="0" presId="urn:microsoft.com/office/officeart/2009/3/layout/StepUpProcess"/>
    <dgm:cxn modelId="{C5E925C8-44D9-4645-A3BD-10D1AD7CD0B3}" srcId="{75F1279F-CA36-1C4C-8EEA-FCE801AE3C2C}" destId="{C571D8D0-D7BF-9742-81FF-BABB8DF64592}" srcOrd="3" destOrd="0" parTransId="{42AE07D8-1B51-8849-880C-DD633BABEE3E}" sibTransId="{06E0EAB5-E3FF-FA4B-B8B7-1EFBFE83FE87}"/>
    <dgm:cxn modelId="{71AD3E38-D885-0349-A4A9-64D1E3C22A8D}" type="presParOf" srcId="{48FE69CE-DB0D-A548-9518-71D887BC62F4}" destId="{BB60E1B6-4B31-B34E-92CE-6513F6AED95D}" srcOrd="0" destOrd="0" presId="urn:microsoft.com/office/officeart/2009/3/layout/StepUpProcess"/>
    <dgm:cxn modelId="{E2645609-A7EC-AD40-903D-5273704E32FC}" type="presParOf" srcId="{BB60E1B6-4B31-B34E-92CE-6513F6AED95D}" destId="{C5C9ED9E-0AB4-2241-B133-C6C6B9375CD3}" srcOrd="0" destOrd="0" presId="urn:microsoft.com/office/officeart/2009/3/layout/StepUpProcess"/>
    <dgm:cxn modelId="{C64DB84B-D20E-BC4E-A963-E74706062FDB}" type="presParOf" srcId="{BB60E1B6-4B31-B34E-92CE-6513F6AED95D}" destId="{5E838C7D-24EA-2949-BEB7-7399B977458A}" srcOrd="1" destOrd="0" presId="urn:microsoft.com/office/officeart/2009/3/layout/StepUpProcess"/>
    <dgm:cxn modelId="{51036D05-29CE-8F49-BDF7-2E09225910FC}" type="presParOf" srcId="{BB60E1B6-4B31-B34E-92CE-6513F6AED95D}" destId="{E2051955-DA77-974E-92FF-624CF5F3B32B}" srcOrd="2" destOrd="0" presId="urn:microsoft.com/office/officeart/2009/3/layout/StepUpProcess"/>
    <dgm:cxn modelId="{B6020A9D-4478-CF40-93F3-0AA75BC862D4}" type="presParOf" srcId="{48FE69CE-DB0D-A548-9518-71D887BC62F4}" destId="{BC7D6805-3B8C-CA48-BBB6-5AD42D2B23F0}" srcOrd="1" destOrd="0" presId="urn:microsoft.com/office/officeart/2009/3/layout/StepUpProcess"/>
    <dgm:cxn modelId="{E902C69F-1B6E-CC4D-8089-C02C0EF5CA96}" type="presParOf" srcId="{BC7D6805-3B8C-CA48-BBB6-5AD42D2B23F0}" destId="{078533D7-391C-1346-BAA4-CC1539058CCA}" srcOrd="0" destOrd="0" presId="urn:microsoft.com/office/officeart/2009/3/layout/StepUpProcess"/>
    <dgm:cxn modelId="{2A26F15D-45DE-6643-962E-AEE8FDEC0B55}" type="presParOf" srcId="{48FE69CE-DB0D-A548-9518-71D887BC62F4}" destId="{842277BA-3397-4F4F-99C3-59BC98B4CCE1}" srcOrd="2" destOrd="0" presId="urn:microsoft.com/office/officeart/2009/3/layout/StepUpProcess"/>
    <dgm:cxn modelId="{25F3021B-0FF7-474A-9992-860978F112EE}" type="presParOf" srcId="{842277BA-3397-4F4F-99C3-59BC98B4CCE1}" destId="{61AC3F47-CDB0-F047-8AAF-433A9C683E38}" srcOrd="0" destOrd="0" presId="urn:microsoft.com/office/officeart/2009/3/layout/StepUpProcess"/>
    <dgm:cxn modelId="{33B35224-F016-854C-B5F1-9C55BB30F991}" type="presParOf" srcId="{842277BA-3397-4F4F-99C3-59BC98B4CCE1}" destId="{69C56D4C-5326-E345-A75E-C5E62F06F76B}" srcOrd="1" destOrd="0" presId="urn:microsoft.com/office/officeart/2009/3/layout/StepUpProcess"/>
    <dgm:cxn modelId="{7BF42C76-6758-574C-AA4A-00F1456A8E67}" type="presParOf" srcId="{842277BA-3397-4F4F-99C3-59BC98B4CCE1}" destId="{3BB3DC5B-DC50-F84C-A1A2-2AC0FDCC254D}" srcOrd="2" destOrd="0" presId="urn:microsoft.com/office/officeart/2009/3/layout/StepUpProcess"/>
    <dgm:cxn modelId="{E6EA2649-FCC3-BD43-BFAE-619B91C72995}" type="presParOf" srcId="{48FE69CE-DB0D-A548-9518-71D887BC62F4}" destId="{D61C7274-6D8F-564D-BD55-A55842F4D3EC}" srcOrd="3" destOrd="0" presId="urn:microsoft.com/office/officeart/2009/3/layout/StepUpProcess"/>
    <dgm:cxn modelId="{D98AB057-44DE-7E4B-B0EB-C8A280C0E45C}" type="presParOf" srcId="{D61C7274-6D8F-564D-BD55-A55842F4D3EC}" destId="{79EF80BD-CA33-9F40-8F7A-2C3CD71ADAB0}" srcOrd="0" destOrd="0" presId="urn:microsoft.com/office/officeart/2009/3/layout/StepUpProcess"/>
    <dgm:cxn modelId="{6E3EA2FC-AA74-DE4F-BFE5-98DD153C7605}" type="presParOf" srcId="{48FE69CE-DB0D-A548-9518-71D887BC62F4}" destId="{1A54DDD9-5096-1346-8D48-C51251ED2B02}" srcOrd="4" destOrd="0" presId="urn:microsoft.com/office/officeart/2009/3/layout/StepUpProcess"/>
    <dgm:cxn modelId="{2602C2DF-8F42-264F-9AC6-780A88DAAD3B}" type="presParOf" srcId="{1A54DDD9-5096-1346-8D48-C51251ED2B02}" destId="{A4A9ECDB-9D4A-A14F-B537-E026BFE1CE49}" srcOrd="0" destOrd="0" presId="urn:microsoft.com/office/officeart/2009/3/layout/StepUpProcess"/>
    <dgm:cxn modelId="{41F540FB-694C-6240-91F8-43E9B1B81071}" type="presParOf" srcId="{1A54DDD9-5096-1346-8D48-C51251ED2B02}" destId="{E79F361F-D91E-7844-918E-81609FDFD3B3}" srcOrd="1" destOrd="0" presId="urn:microsoft.com/office/officeart/2009/3/layout/StepUpProcess"/>
    <dgm:cxn modelId="{9720E8F1-F6BA-C741-BC31-E1E1FF5EFBE6}" type="presParOf" srcId="{1A54DDD9-5096-1346-8D48-C51251ED2B02}" destId="{00A7E9C6-B3D8-A844-A0D9-397334040096}" srcOrd="2" destOrd="0" presId="urn:microsoft.com/office/officeart/2009/3/layout/StepUpProcess"/>
    <dgm:cxn modelId="{72845C5B-8006-154D-9223-EDB847FA04EF}" type="presParOf" srcId="{48FE69CE-DB0D-A548-9518-71D887BC62F4}" destId="{247C2E17-AE9E-4B4B-85EA-E4D641F590F0}" srcOrd="5" destOrd="0" presId="urn:microsoft.com/office/officeart/2009/3/layout/StepUpProcess"/>
    <dgm:cxn modelId="{97434A05-2489-3F4A-B979-57D8B73CB9CF}" type="presParOf" srcId="{247C2E17-AE9E-4B4B-85EA-E4D641F590F0}" destId="{3ED6F2CD-1BD1-DF42-B40C-B827CC35CB7C}" srcOrd="0" destOrd="0" presId="urn:microsoft.com/office/officeart/2009/3/layout/StepUpProcess"/>
    <dgm:cxn modelId="{4F331809-51DC-E44C-97F3-C294FC2540B7}" type="presParOf" srcId="{48FE69CE-DB0D-A548-9518-71D887BC62F4}" destId="{4155B2E6-136A-3049-A4FC-29B89FC6D05A}" srcOrd="6" destOrd="0" presId="urn:microsoft.com/office/officeart/2009/3/layout/StepUpProcess"/>
    <dgm:cxn modelId="{82AA2728-8DBA-5D42-A617-D3324CCF230E}" type="presParOf" srcId="{4155B2E6-136A-3049-A4FC-29B89FC6D05A}" destId="{43610B2D-0571-5341-888E-3287E81B0F81}" srcOrd="0" destOrd="0" presId="urn:microsoft.com/office/officeart/2009/3/layout/StepUpProcess"/>
    <dgm:cxn modelId="{1E2D381A-6F01-4543-9BDA-07A54F49DEDA}" type="presParOf" srcId="{4155B2E6-136A-3049-A4FC-29B89FC6D05A}" destId="{B47A2608-4688-0649-8197-8B6CED9EFA70}" srcOrd="1" destOrd="0" presId="urn:microsoft.com/office/officeart/2009/3/layout/StepUpProcess"/>
    <dgm:cxn modelId="{049C5DDB-AC2C-C945-BADF-A261CC4D83FC}" type="presParOf" srcId="{4155B2E6-136A-3049-A4FC-29B89FC6D05A}" destId="{47203773-F712-214A-9A68-CD2B6B4050DB}" srcOrd="2" destOrd="0" presId="urn:microsoft.com/office/officeart/2009/3/layout/StepUpProcess"/>
    <dgm:cxn modelId="{23E6D0D5-5282-C044-BB2E-99B99DDE8BFE}" type="presParOf" srcId="{48FE69CE-DB0D-A548-9518-71D887BC62F4}" destId="{B37D3935-BA9B-AD47-AA15-B803C377A783}" srcOrd="7" destOrd="0" presId="urn:microsoft.com/office/officeart/2009/3/layout/StepUpProcess"/>
    <dgm:cxn modelId="{D5FB2AE5-E6F4-6941-868E-5A3B044EFF36}" type="presParOf" srcId="{B37D3935-BA9B-AD47-AA15-B803C377A783}" destId="{952B859B-73B5-DF4C-93DE-9831D049662C}" srcOrd="0" destOrd="0" presId="urn:microsoft.com/office/officeart/2009/3/layout/StepUpProcess"/>
    <dgm:cxn modelId="{1D35AE9D-B988-504C-BD3A-DD344753B6BB}" type="presParOf" srcId="{48FE69CE-DB0D-A548-9518-71D887BC62F4}" destId="{6A4054B3-596B-C34C-B9FC-6F580BB1B183}" srcOrd="8" destOrd="0" presId="urn:microsoft.com/office/officeart/2009/3/layout/StepUpProcess"/>
    <dgm:cxn modelId="{1C86D18A-2732-3648-8D0B-5009CF013525}" type="presParOf" srcId="{6A4054B3-596B-C34C-B9FC-6F580BB1B183}" destId="{1CFE75D5-F99B-5247-B0AB-4E027CB434DC}" srcOrd="0" destOrd="0" presId="urn:microsoft.com/office/officeart/2009/3/layout/StepUpProcess"/>
    <dgm:cxn modelId="{25ABB1E5-EABB-D240-A729-BF3563B62CCF}" type="presParOf" srcId="{6A4054B3-596B-C34C-B9FC-6F580BB1B183}" destId="{CE8CEA77-F093-154F-A577-B3EEB9F23F8A}"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FCADC1-D296-E444-BEC5-FF66688F47DC}" type="doc">
      <dgm:prSet loTypeId="urn:microsoft.com/office/officeart/2005/8/layout/bProcess3" loCatId="" qsTypeId="urn:microsoft.com/office/officeart/2005/8/quickstyle/simple1" qsCatId="simple" csTypeId="urn:microsoft.com/office/officeart/2005/8/colors/accent6_4" csCatId="accent6" phldr="1"/>
      <dgm:spPr/>
      <dgm:t>
        <a:bodyPr/>
        <a:lstStyle/>
        <a:p>
          <a:endParaRPr lang="en-GB"/>
        </a:p>
      </dgm:t>
    </dgm:pt>
    <dgm:pt modelId="{ACE0641F-A5F6-D24E-A60B-FA7DC89E28D2}">
      <dgm:prSet phldrT="[Text]"/>
      <dgm:spPr/>
      <dgm:t>
        <a:bodyPr/>
        <a:lstStyle/>
        <a:p>
          <a:r>
            <a:rPr lang="en-VN" dirty="0"/>
            <a:t>Tăng cường hỗ trợ đào tạo và phát triển kĩ năng cho người lao động </a:t>
          </a:r>
          <a:endParaRPr lang="en-GB" dirty="0"/>
        </a:p>
      </dgm:t>
    </dgm:pt>
    <dgm:pt modelId="{DBFBF562-6EA7-954A-850B-69A1612683C9}" type="parTrans" cxnId="{B23652BA-FCF9-6E4E-B77C-4787B88A5F2D}">
      <dgm:prSet/>
      <dgm:spPr/>
      <dgm:t>
        <a:bodyPr/>
        <a:lstStyle/>
        <a:p>
          <a:endParaRPr lang="en-GB"/>
        </a:p>
      </dgm:t>
    </dgm:pt>
    <dgm:pt modelId="{32D546AD-CA31-3D43-BBCF-F4D11B3587F4}" type="sibTrans" cxnId="{B23652BA-FCF9-6E4E-B77C-4787B88A5F2D}">
      <dgm:prSet/>
      <dgm:spPr/>
      <dgm:t>
        <a:bodyPr/>
        <a:lstStyle/>
        <a:p>
          <a:endParaRPr lang="en-GB"/>
        </a:p>
      </dgm:t>
    </dgm:pt>
    <dgm:pt modelId="{FFBA813A-9D48-5B4A-BF60-8F80CBE0D770}">
      <dgm:prSet phldrT="[Text]"/>
      <dgm:spPr/>
      <dgm:t>
        <a:bodyPr/>
        <a:lstStyle/>
        <a:p>
          <a:r>
            <a:rPr lang="en-VN" dirty="0"/>
            <a:t>Thúc đẩy tăng trưởng kinh tế và đầu tư</a:t>
          </a:r>
          <a:endParaRPr lang="en-GB" dirty="0"/>
        </a:p>
      </dgm:t>
    </dgm:pt>
    <dgm:pt modelId="{F262895B-EFCE-304D-8370-891CA0156F1B}" type="parTrans" cxnId="{51413E02-711F-C547-9BC2-9D8CAAE049B9}">
      <dgm:prSet/>
      <dgm:spPr/>
      <dgm:t>
        <a:bodyPr/>
        <a:lstStyle/>
        <a:p>
          <a:endParaRPr lang="en-GB"/>
        </a:p>
      </dgm:t>
    </dgm:pt>
    <dgm:pt modelId="{82A1A67A-026C-034D-A3D9-A940DD1916AA}" type="sibTrans" cxnId="{51413E02-711F-C547-9BC2-9D8CAAE049B9}">
      <dgm:prSet/>
      <dgm:spPr/>
      <dgm:t>
        <a:bodyPr/>
        <a:lstStyle/>
        <a:p>
          <a:endParaRPr lang="en-GB"/>
        </a:p>
      </dgm:t>
    </dgm:pt>
    <dgm:pt modelId="{AB48E9A0-32E6-C244-8FC9-4D1BA166107A}">
      <dgm:prSet phldrT="[Text]"/>
      <dgm:spPr/>
      <dgm:t>
        <a:bodyPr/>
        <a:lstStyle/>
        <a:p>
          <a:r>
            <a:rPr lang="en-VN" dirty="0"/>
            <a:t>Tăng cường hỗ trợ cho doanh nghiệp</a:t>
          </a:r>
          <a:endParaRPr lang="en-GB" dirty="0"/>
        </a:p>
      </dgm:t>
    </dgm:pt>
    <dgm:pt modelId="{1B914DE6-FDF5-7A47-9FDF-1572FA803F28}" type="parTrans" cxnId="{5759D88D-BB11-304C-84AE-FD14FBB66440}">
      <dgm:prSet/>
      <dgm:spPr/>
      <dgm:t>
        <a:bodyPr/>
        <a:lstStyle/>
        <a:p>
          <a:endParaRPr lang="en-GB"/>
        </a:p>
      </dgm:t>
    </dgm:pt>
    <dgm:pt modelId="{405E93D1-F99E-CE40-8AAC-514A4C7CB12D}" type="sibTrans" cxnId="{5759D88D-BB11-304C-84AE-FD14FBB66440}">
      <dgm:prSet/>
      <dgm:spPr/>
      <dgm:t>
        <a:bodyPr/>
        <a:lstStyle/>
        <a:p>
          <a:endParaRPr lang="en-GB"/>
        </a:p>
      </dgm:t>
    </dgm:pt>
    <dgm:pt modelId="{E33209CC-D6CC-5C42-A147-2FDD22FD323B}">
      <dgm:prSet phldrT="[Text]"/>
      <dgm:spPr/>
      <dgm:t>
        <a:bodyPr/>
        <a:lstStyle/>
        <a:p>
          <a:r>
            <a:rPr lang="en-VN" dirty="0"/>
            <a:t>Tăng cường hỗ trợ cho các ngành công nghiệp đang phát triển</a:t>
          </a:r>
          <a:endParaRPr lang="en-GB" dirty="0"/>
        </a:p>
      </dgm:t>
    </dgm:pt>
    <dgm:pt modelId="{5B90C5E0-80CB-E945-BCD9-2E16D56F20BB}" type="parTrans" cxnId="{97499A14-BBFD-084E-A34C-7A9BE3303DA6}">
      <dgm:prSet/>
      <dgm:spPr/>
      <dgm:t>
        <a:bodyPr/>
        <a:lstStyle/>
        <a:p>
          <a:endParaRPr lang="en-GB"/>
        </a:p>
      </dgm:t>
    </dgm:pt>
    <dgm:pt modelId="{7779D10A-FA71-A64A-8C13-B6BE3DA1B019}" type="sibTrans" cxnId="{97499A14-BBFD-084E-A34C-7A9BE3303DA6}">
      <dgm:prSet/>
      <dgm:spPr/>
      <dgm:t>
        <a:bodyPr/>
        <a:lstStyle/>
        <a:p>
          <a:endParaRPr lang="en-GB"/>
        </a:p>
      </dgm:t>
    </dgm:pt>
    <dgm:pt modelId="{F7EB28CA-3C5D-8C43-ABBF-614ED69ACC7E}">
      <dgm:prSet phldrT="[Text]"/>
      <dgm:spPr/>
      <dgm:t>
        <a:bodyPr/>
        <a:lstStyle/>
        <a:p>
          <a:r>
            <a:rPr lang="en-VN" dirty="0"/>
            <a:t>Tăng cường hỗ trợ cho các doanh nghiệp nhỏ và vừa </a:t>
          </a:r>
          <a:endParaRPr lang="en-GB" dirty="0"/>
        </a:p>
      </dgm:t>
    </dgm:pt>
    <dgm:pt modelId="{36BF876F-4904-384D-B45A-30A28126A9EC}" type="parTrans" cxnId="{41B73396-D670-D14B-95DD-06D1CA107D5D}">
      <dgm:prSet/>
      <dgm:spPr/>
      <dgm:t>
        <a:bodyPr/>
        <a:lstStyle/>
        <a:p>
          <a:endParaRPr lang="en-GB"/>
        </a:p>
      </dgm:t>
    </dgm:pt>
    <dgm:pt modelId="{FF5C3269-E07E-9B43-B1C3-DA7DFB99A3F4}" type="sibTrans" cxnId="{41B73396-D670-D14B-95DD-06D1CA107D5D}">
      <dgm:prSet/>
      <dgm:spPr/>
      <dgm:t>
        <a:bodyPr/>
        <a:lstStyle/>
        <a:p>
          <a:endParaRPr lang="en-GB"/>
        </a:p>
      </dgm:t>
    </dgm:pt>
    <dgm:pt modelId="{01AB2CD0-0482-FB4D-87A8-FA298AE138D9}">
      <dgm:prSet phldrT="[Text]"/>
      <dgm:spPr/>
      <dgm:t>
        <a:bodyPr/>
        <a:lstStyle/>
        <a:p>
          <a:r>
            <a:rPr lang="en-VN"/>
            <a:t>Tập trung xây dựng Thành phố trở thành trung tâm dịch vụ lớn của cả nước và khu vực với các ngành dịch vụ cao cấp, hiện đại</a:t>
          </a:r>
          <a:endParaRPr lang="en-GB" dirty="0"/>
        </a:p>
      </dgm:t>
    </dgm:pt>
    <dgm:pt modelId="{68EA8DDD-3BAA-DD41-B058-B7374A30C65B}" type="parTrans" cxnId="{C98853F6-2362-2C48-BA72-06D22D8BE0F0}">
      <dgm:prSet/>
      <dgm:spPr/>
      <dgm:t>
        <a:bodyPr/>
        <a:lstStyle/>
        <a:p>
          <a:endParaRPr lang="en-GB"/>
        </a:p>
      </dgm:t>
    </dgm:pt>
    <dgm:pt modelId="{07F52082-0278-3049-BFA2-F59FF9CD854E}" type="sibTrans" cxnId="{C98853F6-2362-2C48-BA72-06D22D8BE0F0}">
      <dgm:prSet/>
      <dgm:spPr/>
      <dgm:t>
        <a:bodyPr/>
        <a:lstStyle/>
        <a:p>
          <a:endParaRPr lang="en-GB"/>
        </a:p>
      </dgm:t>
    </dgm:pt>
    <dgm:pt modelId="{D634D833-D09C-EE4B-94C1-DA306CB0C9DB}">
      <dgm:prSet phldrT="[Text]"/>
      <dgm:spPr/>
      <dgm:t>
        <a:bodyPr/>
        <a:lstStyle/>
        <a:p>
          <a:r>
            <a:rPr lang="en-VN" dirty="0"/>
            <a:t>Nâng cao chất lượng giáo dục </a:t>
          </a:r>
          <a:endParaRPr lang="en-GB" dirty="0"/>
        </a:p>
      </dgm:t>
    </dgm:pt>
    <dgm:pt modelId="{0288CDAC-8537-E04C-B6D8-978269372E5D}" type="parTrans" cxnId="{BFF04543-72A9-8B40-A540-C0CBB11CA49A}">
      <dgm:prSet/>
      <dgm:spPr/>
      <dgm:t>
        <a:bodyPr/>
        <a:lstStyle/>
        <a:p>
          <a:endParaRPr lang="en-GB"/>
        </a:p>
      </dgm:t>
    </dgm:pt>
    <dgm:pt modelId="{5F1E21CD-B8D4-D947-89D0-B5640D54C4EB}" type="sibTrans" cxnId="{BFF04543-72A9-8B40-A540-C0CBB11CA49A}">
      <dgm:prSet/>
      <dgm:spPr/>
      <dgm:t>
        <a:bodyPr/>
        <a:lstStyle/>
        <a:p>
          <a:endParaRPr lang="en-GB"/>
        </a:p>
      </dgm:t>
    </dgm:pt>
    <dgm:pt modelId="{43F072D2-D2A5-D348-8CEF-7E3D116A3797}">
      <dgm:prSet phldrT="[Text]"/>
      <dgm:spPr/>
      <dgm:t>
        <a:bodyPr/>
        <a:lstStyle/>
        <a:p>
          <a:r>
            <a:rPr lang="en-VN"/>
            <a:t>Đẩy mạnh chính sách bảo vệ môi trường </a:t>
          </a:r>
          <a:endParaRPr lang="en-GB" dirty="0"/>
        </a:p>
      </dgm:t>
    </dgm:pt>
    <dgm:pt modelId="{3E5BF44B-D5AC-3841-8AAC-23CC7A47D3C5}" type="parTrans" cxnId="{34BA9537-141A-5F4C-BDE9-C8E9E3E8CCA0}">
      <dgm:prSet/>
      <dgm:spPr/>
      <dgm:t>
        <a:bodyPr/>
        <a:lstStyle/>
        <a:p>
          <a:endParaRPr lang="en-GB"/>
        </a:p>
      </dgm:t>
    </dgm:pt>
    <dgm:pt modelId="{E0B660AA-5FF5-184D-B792-3C5725196E1C}" type="sibTrans" cxnId="{34BA9537-141A-5F4C-BDE9-C8E9E3E8CCA0}">
      <dgm:prSet/>
      <dgm:spPr/>
      <dgm:t>
        <a:bodyPr/>
        <a:lstStyle/>
        <a:p>
          <a:endParaRPr lang="en-GB"/>
        </a:p>
      </dgm:t>
    </dgm:pt>
    <dgm:pt modelId="{CDA39170-E596-A148-BDE8-FA8A6717516D}">
      <dgm:prSet phldrT="[Text]"/>
      <dgm:spPr/>
      <dgm:t>
        <a:bodyPr/>
        <a:lstStyle/>
        <a:p>
          <a:r>
            <a:rPr lang="en-VN"/>
            <a:t>Phát triển các dịch vụ công cộng </a:t>
          </a:r>
          <a:endParaRPr lang="en-GB" dirty="0"/>
        </a:p>
      </dgm:t>
    </dgm:pt>
    <dgm:pt modelId="{A7305662-116A-5D46-91A8-092C17AC9BAE}" type="parTrans" cxnId="{BE0029D5-DDC1-E64A-90DF-968B1A595F68}">
      <dgm:prSet/>
      <dgm:spPr/>
      <dgm:t>
        <a:bodyPr/>
        <a:lstStyle/>
        <a:p>
          <a:endParaRPr lang="en-GB"/>
        </a:p>
      </dgm:t>
    </dgm:pt>
    <dgm:pt modelId="{33FD1BC5-70FD-DF46-9367-24CD169A6503}" type="sibTrans" cxnId="{BE0029D5-DDC1-E64A-90DF-968B1A595F68}">
      <dgm:prSet/>
      <dgm:spPr/>
      <dgm:t>
        <a:bodyPr/>
        <a:lstStyle/>
        <a:p>
          <a:endParaRPr lang="en-GB"/>
        </a:p>
      </dgm:t>
    </dgm:pt>
    <dgm:pt modelId="{1D319A55-F2D2-7542-98A6-D2ACDD6CB61A}">
      <dgm:prSet phldrT="[Text]"/>
      <dgm:spPr/>
      <dgm:t>
        <a:bodyPr/>
        <a:lstStyle/>
        <a:p>
          <a:r>
            <a:rPr lang="en-VN"/>
            <a:t>Cơ cấu lại tổng thể kinh tế gắn với đổi mới mô hình tăng trưởng </a:t>
          </a:r>
          <a:endParaRPr lang="en-GB" dirty="0"/>
        </a:p>
      </dgm:t>
    </dgm:pt>
    <dgm:pt modelId="{B19F6F96-314B-534B-B4AC-C781E608D0C4}" type="parTrans" cxnId="{5809B04A-3117-F447-8EC5-AC988D667E9B}">
      <dgm:prSet/>
      <dgm:spPr/>
      <dgm:t>
        <a:bodyPr/>
        <a:lstStyle/>
        <a:p>
          <a:endParaRPr lang="en-GB"/>
        </a:p>
      </dgm:t>
    </dgm:pt>
    <dgm:pt modelId="{17213588-4DC2-084E-9870-9489C9A235C6}" type="sibTrans" cxnId="{5809B04A-3117-F447-8EC5-AC988D667E9B}">
      <dgm:prSet/>
      <dgm:spPr/>
      <dgm:t>
        <a:bodyPr/>
        <a:lstStyle/>
        <a:p>
          <a:endParaRPr lang="en-GB"/>
        </a:p>
      </dgm:t>
    </dgm:pt>
    <dgm:pt modelId="{6568DA67-C1A7-174A-A8BB-1DDA7A29C820}">
      <dgm:prSet/>
      <dgm:spPr/>
      <dgm:t>
        <a:bodyPr/>
        <a:lstStyle/>
        <a:p>
          <a:r>
            <a:rPr lang="en-VN"/>
            <a:t>Đẩy mạnh phát triển các khu công nghiệp và khu kinh tế đặc biệt </a:t>
          </a:r>
        </a:p>
      </dgm:t>
    </dgm:pt>
    <dgm:pt modelId="{E3FE3BB5-D9CD-2346-B396-3FAFE9D88808}" type="parTrans" cxnId="{0B623479-D340-4140-A4E6-34EC53D9333C}">
      <dgm:prSet/>
      <dgm:spPr/>
      <dgm:t>
        <a:bodyPr/>
        <a:lstStyle/>
        <a:p>
          <a:endParaRPr lang="en-GB"/>
        </a:p>
      </dgm:t>
    </dgm:pt>
    <dgm:pt modelId="{85C5759F-E8A5-9F45-B209-E4909AB3798C}" type="sibTrans" cxnId="{0B623479-D340-4140-A4E6-34EC53D9333C}">
      <dgm:prSet/>
      <dgm:spPr/>
      <dgm:t>
        <a:bodyPr/>
        <a:lstStyle/>
        <a:p>
          <a:endParaRPr lang="en-GB"/>
        </a:p>
      </dgm:t>
    </dgm:pt>
    <dgm:pt modelId="{9122EA34-AE9B-E24A-A2A5-E3EC9A5FE754}">
      <dgm:prSet/>
      <dgm:spPr/>
      <dgm:t>
        <a:bodyPr/>
        <a:lstStyle/>
        <a:p>
          <a:r>
            <a:rPr lang="en-VN"/>
            <a:t>Xây dựng và cải tạo hạ tầng </a:t>
          </a:r>
        </a:p>
      </dgm:t>
    </dgm:pt>
    <dgm:pt modelId="{67DF46E6-9DA4-C04E-A230-A26FE65C8D2F}" type="parTrans" cxnId="{64C73133-3EE8-6341-80C9-4ACE9B841C7D}">
      <dgm:prSet/>
      <dgm:spPr/>
      <dgm:t>
        <a:bodyPr/>
        <a:lstStyle/>
        <a:p>
          <a:endParaRPr lang="en-GB"/>
        </a:p>
      </dgm:t>
    </dgm:pt>
    <dgm:pt modelId="{36F3E573-EF30-3343-BB3B-80EEA12D847E}" type="sibTrans" cxnId="{64C73133-3EE8-6341-80C9-4ACE9B841C7D}">
      <dgm:prSet/>
      <dgm:spPr/>
      <dgm:t>
        <a:bodyPr/>
        <a:lstStyle/>
        <a:p>
          <a:endParaRPr lang="en-GB"/>
        </a:p>
      </dgm:t>
    </dgm:pt>
    <dgm:pt modelId="{59C59B3C-8092-4D48-A11E-0C22BB485E4E}" type="pres">
      <dgm:prSet presAssocID="{86FCADC1-D296-E444-BEC5-FF66688F47DC}" presName="Name0" presStyleCnt="0">
        <dgm:presLayoutVars>
          <dgm:dir/>
          <dgm:resizeHandles val="exact"/>
        </dgm:presLayoutVars>
      </dgm:prSet>
      <dgm:spPr/>
      <dgm:t>
        <a:bodyPr/>
        <a:lstStyle/>
        <a:p>
          <a:endParaRPr lang="en-US"/>
        </a:p>
      </dgm:t>
    </dgm:pt>
    <dgm:pt modelId="{AB8928C6-650A-1C41-88FD-66D036FB30B6}" type="pres">
      <dgm:prSet presAssocID="{ACE0641F-A5F6-D24E-A60B-FA7DC89E28D2}" presName="node" presStyleLbl="node1" presStyleIdx="0" presStyleCnt="12">
        <dgm:presLayoutVars>
          <dgm:bulletEnabled val="1"/>
        </dgm:presLayoutVars>
      </dgm:prSet>
      <dgm:spPr/>
      <dgm:t>
        <a:bodyPr/>
        <a:lstStyle/>
        <a:p>
          <a:endParaRPr lang="en-US"/>
        </a:p>
      </dgm:t>
    </dgm:pt>
    <dgm:pt modelId="{80D3B684-CD10-2040-9155-B2F345A60CBD}" type="pres">
      <dgm:prSet presAssocID="{32D546AD-CA31-3D43-BBCF-F4D11B3587F4}" presName="sibTrans" presStyleLbl="sibTrans1D1" presStyleIdx="0" presStyleCnt="11"/>
      <dgm:spPr/>
      <dgm:t>
        <a:bodyPr/>
        <a:lstStyle/>
        <a:p>
          <a:endParaRPr lang="en-US"/>
        </a:p>
      </dgm:t>
    </dgm:pt>
    <dgm:pt modelId="{260BD0AA-C797-4B41-AC2A-33F072C0765B}" type="pres">
      <dgm:prSet presAssocID="{32D546AD-CA31-3D43-BBCF-F4D11B3587F4}" presName="connectorText" presStyleLbl="sibTrans1D1" presStyleIdx="0" presStyleCnt="11"/>
      <dgm:spPr/>
      <dgm:t>
        <a:bodyPr/>
        <a:lstStyle/>
        <a:p>
          <a:endParaRPr lang="en-US"/>
        </a:p>
      </dgm:t>
    </dgm:pt>
    <dgm:pt modelId="{F439F70F-E09C-8C40-8D36-0D6C3E8D9A43}" type="pres">
      <dgm:prSet presAssocID="{FFBA813A-9D48-5B4A-BF60-8F80CBE0D770}" presName="node" presStyleLbl="node1" presStyleIdx="1" presStyleCnt="12">
        <dgm:presLayoutVars>
          <dgm:bulletEnabled val="1"/>
        </dgm:presLayoutVars>
      </dgm:prSet>
      <dgm:spPr/>
      <dgm:t>
        <a:bodyPr/>
        <a:lstStyle/>
        <a:p>
          <a:endParaRPr lang="en-US"/>
        </a:p>
      </dgm:t>
    </dgm:pt>
    <dgm:pt modelId="{2AF2344C-4F02-2942-BF30-88C52AEAD654}" type="pres">
      <dgm:prSet presAssocID="{82A1A67A-026C-034D-A3D9-A940DD1916AA}" presName="sibTrans" presStyleLbl="sibTrans1D1" presStyleIdx="1" presStyleCnt="11"/>
      <dgm:spPr/>
      <dgm:t>
        <a:bodyPr/>
        <a:lstStyle/>
        <a:p>
          <a:endParaRPr lang="en-US"/>
        </a:p>
      </dgm:t>
    </dgm:pt>
    <dgm:pt modelId="{CA0B73BA-CFF1-AF42-B316-1F048F486A54}" type="pres">
      <dgm:prSet presAssocID="{82A1A67A-026C-034D-A3D9-A940DD1916AA}" presName="connectorText" presStyleLbl="sibTrans1D1" presStyleIdx="1" presStyleCnt="11"/>
      <dgm:spPr/>
      <dgm:t>
        <a:bodyPr/>
        <a:lstStyle/>
        <a:p>
          <a:endParaRPr lang="en-US"/>
        </a:p>
      </dgm:t>
    </dgm:pt>
    <dgm:pt modelId="{F3757C77-CA12-3A43-9E7C-95C4283AF9C8}" type="pres">
      <dgm:prSet presAssocID="{AB48E9A0-32E6-C244-8FC9-4D1BA166107A}" presName="node" presStyleLbl="node1" presStyleIdx="2" presStyleCnt="12">
        <dgm:presLayoutVars>
          <dgm:bulletEnabled val="1"/>
        </dgm:presLayoutVars>
      </dgm:prSet>
      <dgm:spPr/>
      <dgm:t>
        <a:bodyPr/>
        <a:lstStyle/>
        <a:p>
          <a:endParaRPr lang="en-US"/>
        </a:p>
      </dgm:t>
    </dgm:pt>
    <dgm:pt modelId="{3E5E697D-7F5A-B043-B439-10C9EAC6C9D7}" type="pres">
      <dgm:prSet presAssocID="{405E93D1-F99E-CE40-8AAC-514A4C7CB12D}" presName="sibTrans" presStyleLbl="sibTrans1D1" presStyleIdx="2" presStyleCnt="11"/>
      <dgm:spPr/>
      <dgm:t>
        <a:bodyPr/>
        <a:lstStyle/>
        <a:p>
          <a:endParaRPr lang="en-US"/>
        </a:p>
      </dgm:t>
    </dgm:pt>
    <dgm:pt modelId="{03D020E1-FFBB-DD49-AF9F-C287ACF61D87}" type="pres">
      <dgm:prSet presAssocID="{405E93D1-F99E-CE40-8AAC-514A4C7CB12D}" presName="connectorText" presStyleLbl="sibTrans1D1" presStyleIdx="2" presStyleCnt="11"/>
      <dgm:spPr/>
      <dgm:t>
        <a:bodyPr/>
        <a:lstStyle/>
        <a:p>
          <a:endParaRPr lang="en-US"/>
        </a:p>
      </dgm:t>
    </dgm:pt>
    <dgm:pt modelId="{3B0F6BE5-C0AE-264D-8EA2-C4E362208A2A}" type="pres">
      <dgm:prSet presAssocID="{E33209CC-D6CC-5C42-A147-2FDD22FD323B}" presName="node" presStyleLbl="node1" presStyleIdx="3" presStyleCnt="12">
        <dgm:presLayoutVars>
          <dgm:bulletEnabled val="1"/>
        </dgm:presLayoutVars>
      </dgm:prSet>
      <dgm:spPr/>
      <dgm:t>
        <a:bodyPr/>
        <a:lstStyle/>
        <a:p>
          <a:endParaRPr lang="en-US"/>
        </a:p>
      </dgm:t>
    </dgm:pt>
    <dgm:pt modelId="{5B783C85-1E62-7140-A371-489AD0923A46}" type="pres">
      <dgm:prSet presAssocID="{7779D10A-FA71-A64A-8C13-B6BE3DA1B019}" presName="sibTrans" presStyleLbl="sibTrans1D1" presStyleIdx="3" presStyleCnt="11"/>
      <dgm:spPr/>
      <dgm:t>
        <a:bodyPr/>
        <a:lstStyle/>
        <a:p>
          <a:endParaRPr lang="en-US"/>
        </a:p>
      </dgm:t>
    </dgm:pt>
    <dgm:pt modelId="{D0C31016-080D-9F4B-AE4F-083ACBC0C198}" type="pres">
      <dgm:prSet presAssocID="{7779D10A-FA71-A64A-8C13-B6BE3DA1B019}" presName="connectorText" presStyleLbl="sibTrans1D1" presStyleIdx="3" presStyleCnt="11"/>
      <dgm:spPr/>
      <dgm:t>
        <a:bodyPr/>
        <a:lstStyle/>
        <a:p>
          <a:endParaRPr lang="en-US"/>
        </a:p>
      </dgm:t>
    </dgm:pt>
    <dgm:pt modelId="{E3E52654-A4A5-C647-A99F-65DD441103E2}" type="pres">
      <dgm:prSet presAssocID="{F7EB28CA-3C5D-8C43-ABBF-614ED69ACC7E}" presName="node" presStyleLbl="node1" presStyleIdx="4" presStyleCnt="12">
        <dgm:presLayoutVars>
          <dgm:bulletEnabled val="1"/>
        </dgm:presLayoutVars>
      </dgm:prSet>
      <dgm:spPr/>
      <dgm:t>
        <a:bodyPr/>
        <a:lstStyle/>
        <a:p>
          <a:endParaRPr lang="en-US"/>
        </a:p>
      </dgm:t>
    </dgm:pt>
    <dgm:pt modelId="{3674AA4D-F219-874B-84BF-A1CE74AD0F2A}" type="pres">
      <dgm:prSet presAssocID="{FF5C3269-E07E-9B43-B1C3-DA7DFB99A3F4}" presName="sibTrans" presStyleLbl="sibTrans1D1" presStyleIdx="4" presStyleCnt="11"/>
      <dgm:spPr/>
      <dgm:t>
        <a:bodyPr/>
        <a:lstStyle/>
        <a:p>
          <a:endParaRPr lang="en-US"/>
        </a:p>
      </dgm:t>
    </dgm:pt>
    <dgm:pt modelId="{95AF18A2-59BD-E04B-AFF5-A6CEFCCD9AF7}" type="pres">
      <dgm:prSet presAssocID="{FF5C3269-E07E-9B43-B1C3-DA7DFB99A3F4}" presName="connectorText" presStyleLbl="sibTrans1D1" presStyleIdx="4" presStyleCnt="11"/>
      <dgm:spPr/>
      <dgm:t>
        <a:bodyPr/>
        <a:lstStyle/>
        <a:p>
          <a:endParaRPr lang="en-US"/>
        </a:p>
      </dgm:t>
    </dgm:pt>
    <dgm:pt modelId="{46F0771C-C29F-D64B-AB1E-9522FBCFA17C}" type="pres">
      <dgm:prSet presAssocID="{D634D833-D09C-EE4B-94C1-DA306CB0C9DB}" presName="node" presStyleLbl="node1" presStyleIdx="5" presStyleCnt="12">
        <dgm:presLayoutVars>
          <dgm:bulletEnabled val="1"/>
        </dgm:presLayoutVars>
      </dgm:prSet>
      <dgm:spPr/>
      <dgm:t>
        <a:bodyPr/>
        <a:lstStyle/>
        <a:p>
          <a:endParaRPr lang="en-US"/>
        </a:p>
      </dgm:t>
    </dgm:pt>
    <dgm:pt modelId="{A65336F9-CBD5-2C4B-A236-E466E1954ADB}" type="pres">
      <dgm:prSet presAssocID="{5F1E21CD-B8D4-D947-89D0-B5640D54C4EB}" presName="sibTrans" presStyleLbl="sibTrans1D1" presStyleIdx="5" presStyleCnt="11"/>
      <dgm:spPr/>
      <dgm:t>
        <a:bodyPr/>
        <a:lstStyle/>
        <a:p>
          <a:endParaRPr lang="en-US"/>
        </a:p>
      </dgm:t>
    </dgm:pt>
    <dgm:pt modelId="{24A47C79-8E8A-7B43-8026-F3688DB7E03F}" type="pres">
      <dgm:prSet presAssocID="{5F1E21CD-B8D4-D947-89D0-B5640D54C4EB}" presName="connectorText" presStyleLbl="sibTrans1D1" presStyleIdx="5" presStyleCnt="11"/>
      <dgm:spPr/>
      <dgm:t>
        <a:bodyPr/>
        <a:lstStyle/>
        <a:p>
          <a:endParaRPr lang="en-US"/>
        </a:p>
      </dgm:t>
    </dgm:pt>
    <dgm:pt modelId="{AFF39172-9F1C-234E-9ACC-7A5633F70C58}" type="pres">
      <dgm:prSet presAssocID="{6568DA67-C1A7-174A-A8BB-1DDA7A29C820}" presName="node" presStyleLbl="node1" presStyleIdx="6" presStyleCnt="12">
        <dgm:presLayoutVars>
          <dgm:bulletEnabled val="1"/>
        </dgm:presLayoutVars>
      </dgm:prSet>
      <dgm:spPr/>
      <dgm:t>
        <a:bodyPr/>
        <a:lstStyle/>
        <a:p>
          <a:endParaRPr lang="en-US"/>
        </a:p>
      </dgm:t>
    </dgm:pt>
    <dgm:pt modelId="{74298C56-EE82-7F43-BDBE-B3A9E19F1434}" type="pres">
      <dgm:prSet presAssocID="{85C5759F-E8A5-9F45-B209-E4909AB3798C}" presName="sibTrans" presStyleLbl="sibTrans1D1" presStyleIdx="6" presStyleCnt="11"/>
      <dgm:spPr/>
      <dgm:t>
        <a:bodyPr/>
        <a:lstStyle/>
        <a:p>
          <a:endParaRPr lang="en-US"/>
        </a:p>
      </dgm:t>
    </dgm:pt>
    <dgm:pt modelId="{0919E57D-5D89-9446-A8DD-4A0D5B702F33}" type="pres">
      <dgm:prSet presAssocID="{85C5759F-E8A5-9F45-B209-E4909AB3798C}" presName="connectorText" presStyleLbl="sibTrans1D1" presStyleIdx="6" presStyleCnt="11"/>
      <dgm:spPr/>
      <dgm:t>
        <a:bodyPr/>
        <a:lstStyle/>
        <a:p>
          <a:endParaRPr lang="en-US"/>
        </a:p>
      </dgm:t>
    </dgm:pt>
    <dgm:pt modelId="{998DEA15-5493-B840-B654-B2C35FD7EA2A}" type="pres">
      <dgm:prSet presAssocID="{43F072D2-D2A5-D348-8CEF-7E3D116A3797}" presName="node" presStyleLbl="node1" presStyleIdx="7" presStyleCnt="12">
        <dgm:presLayoutVars>
          <dgm:bulletEnabled val="1"/>
        </dgm:presLayoutVars>
      </dgm:prSet>
      <dgm:spPr/>
      <dgm:t>
        <a:bodyPr/>
        <a:lstStyle/>
        <a:p>
          <a:endParaRPr lang="en-US"/>
        </a:p>
      </dgm:t>
    </dgm:pt>
    <dgm:pt modelId="{9E4C5D72-64D0-7144-AC19-CF21677BA51E}" type="pres">
      <dgm:prSet presAssocID="{E0B660AA-5FF5-184D-B792-3C5725196E1C}" presName="sibTrans" presStyleLbl="sibTrans1D1" presStyleIdx="7" presStyleCnt="11"/>
      <dgm:spPr/>
      <dgm:t>
        <a:bodyPr/>
        <a:lstStyle/>
        <a:p>
          <a:endParaRPr lang="en-US"/>
        </a:p>
      </dgm:t>
    </dgm:pt>
    <dgm:pt modelId="{1AF91087-B071-2141-9E09-3F9B0753D4F2}" type="pres">
      <dgm:prSet presAssocID="{E0B660AA-5FF5-184D-B792-3C5725196E1C}" presName="connectorText" presStyleLbl="sibTrans1D1" presStyleIdx="7" presStyleCnt="11"/>
      <dgm:spPr/>
      <dgm:t>
        <a:bodyPr/>
        <a:lstStyle/>
        <a:p>
          <a:endParaRPr lang="en-US"/>
        </a:p>
      </dgm:t>
    </dgm:pt>
    <dgm:pt modelId="{6EDF8604-D9E6-8F4A-A33B-ACAC0389E7FF}" type="pres">
      <dgm:prSet presAssocID="{9122EA34-AE9B-E24A-A2A5-E3EC9A5FE754}" presName="node" presStyleLbl="node1" presStyleIdx="8" presStyleCnt="12">
        <dgm:presLayoutVars>
          <dgm:bulletEnabled val="1"/>
        </dgm:presLayoutVars>
      </dgm:prSet>
      <dgm:spPr/>
      <dgm:t>
        <a:bodyPr/>
        <a:lstStyle/>
        <a:p>
          <a:endParaRPr lang="en-US"/>
        </a:p>
      </dgm:t>
    </dgm:pt>
    <dgm:pt modelId="{235076D1-0D21-7849-AA1F-C12424F234A6}" type="pres">
      <dgm:prSet presAssocID="{36F3E573-EF30-3343-BB3B-80EEA12D847E}" presName="sibTrans" presStyleLbl="sibTrans1D1" presStyleIdx="8" presStyleCnt="11"/>
      <dgm:spPr/>
      <dgm:t>
        <a:bodyPr/>
        <a:lstStyle/>
        <a:p>
          <a:endParaRPr lang="en-US"/>
        </a:p>
      </dgm:t>
    </dgm:pt>
    <dgm:pt modelId="{85ADE46B-3FFF-B944-B6AF-59DB2F782B76}" type="pres">
      <dgm:prSet presAssocID="{36F3E573-EF30-3343-BB3B-80EEA12D847E}" presName="connectorText" presStyleLbl="sibTrans1D1" presStyleIdx="8" presStyleCnt="11"/>
      <dgm:spPr/>
      <dgm:t>
        <a:bodyPr/>
        <a:lstStyle/>
        <a:p>
          <a:endParaRPr lang="en-US"/>
        </a:p>
      </dgm:t>
    </dgm:pt>
    <dgm:pt modelId="{8A2F52DC-B861-9A44-9915-885A018D6A3D}" type="pres">
      <dgm:prSet presAssocID="{CDA39170-E596-A148-BDE8-FA8A6717516D}" presName="node" presStyleLbl="node1" presStyleIdx="9" presStyleCnt="12">
        <dgm:presLayoutVars>
          <dgm:bulletEnabled val="1"/>
        </dgm:presLayoutVars>
      </dgm:prSet>
      <dgm:spPr/>
      <dgm:t>
        <a:bodyPr/>
        <a:lstStyle/>
        <a:p>
          <a:endParaRPr lang="en-US"/>
        </a:p>
      </dgm:t>
    </dgm:pt>
    <dgm:pt modelId="{00ADF0E1-6C37-3546-9CFA-DEB71AE0B81C}" type="pres">
      <dgm:prSet presAssocID="{33FD1BC5-70FD-DF46-9367-24CD169A6503}" presName="sibTrans" presStyleLbl="sibTrans1D1" presStyleIdx="9" presStyleCnt="11"/>
      <dgm:spPr/>
      <dgm:t>
        <a:bodyPr/>
        <a:lstStyle/>
        <a:p>
          <a:endParaRPr lang="en-US"/>
        </a:p>
      </dgm:t>
    </dgm:pt>
    <dgm:pt modelId="{EAB8DADE-D91E-2C47-8752-65714BE7DB6A}" type="pres">
      <dgm:prSet presAssocID="{33FD1BC5-70FD-DF46-9367-24CD169A6503}" presName="connectorText" presStyleLbl="sibTrans1D1" presStyleIdx="9" presStyleCnt="11"/>
      <dgm:spPr/>
      <dgm:t>
        <a:bodyPr/>
        <a:lstStyle/>
        <a:p>
          <a:endParaRPr lang="en-US"/>
        </a:p>
      </dgm:t>
    </dgm:pt>
    <dgm:pt modelId="{F2A240D9-69E1-A54E-845B-4F1B124AB97B}" type="pres">
      <dgm:prSet presAssocID="{1D319A55-F2D2-7542-98A6-D2ACDD6CB61A}" presName="node" presStyleLbl="node1" presStyleIdx="10" presStyleCnt="12">
        <dgm:presLayoutVars>
          <dgm:bulletEnabled val="1"/>
        </dgm:presLayoutVars>
      </dgm:prSet>
      <dgm:spPr/>
      <dgm:t>
        <a:bodyPr/>
        <a:lstStyle/>
        <a:p>
          <a:endParaRPr lang="en-US"/>
        </a:p>
      </dgm:t>
    </dgm:pt>
    <dgm:pt modelId="{958F807D-3700-0C45-B118-6C41791F0F38}" type="pres">
      <dgm:prSet presAssocID="{17213588-4DC2-084E-9870-9489C9A235C6}" presName="sibTrans" presStyleLbl="sibTrans1D1" presStyleIdx="10" presStyleCnt="11"/>
      <dgm:spPr/>
      <dgm:t>
        <a:bodyPr/>
        <a:lstStyle/>
        <a:p>
          <a:endParaRPr lang="en-US"/>
        </a:p>
      </dgm:t>
    </dgm:pt>
    <dgm:pt modelId="{4C4CF758-D517-7348-93DA-533FE9C0FD31}" type="pres">
      <dgm:prSet presAssocID="{17213588-4DC2-084E-9870-9489C9A235C6}" presName="connectorText" presStyleLbl="sibTrans1D1" presStyleIdx="10" presStyleCnt="11"/>
      <dgm:spPr/>
      <dgm:t>
        <a:bodyPr/>
        <a:lstStyle/>
        <a:p>
          <a:endParaRPr lang="en-US"/>
        </a:p>
      </dgm:t>
    </dgm:pt>
    <dgm:pt modelId="{805082FC-978F-054B-962C-BF734CCF5614}" type="pres">
      <dgm:prSet presAssocID="{01AB2CD0-0482-FB4D-87A8-FA298AE138D9}" presName="node" presStyleLbl="node1" presStyleIdx="11" presStyleCnt="12">
        <dgm:presLayoutVars>
          <dgm:bulletEnabled val="1"/>
        </dgm:presLayoutVars>
      </dgm:prSet>
      <dgm:spPr/>
      <dgm:t>
        <a:bodyPr/>
        <a:lstStyle/>
        <a:p>
          <a:endParaRPr lang="en-US"/>
        </a:p>
      </dgm:t>
    </dgm:pt>
  </dgm:ptLst>
  <dgm:cxnLst>
    <dgm:cxn modelId="{FDF916F8-B16B-144B-B08D-B85E8B08B7C5}" type="presOf" srcId="{82A1A67A-026C-034D-A3D9-A940DD1916AA}" destId="{2AF2344C-4F02-2942-BF30-88C52AEAD654}" srcOrd="0" destOrd="0" presId="urn:microsoft.com/office/officeart/2005/8/layout/bProcess3"/>
    <dgm:cxn modelId="{6587BF61-9959-CE45-9C76-8FEC3A3EDA1C}" type="presOf" srcId="{01AB2CD0-0482-FB4D-87A8-FA298AE138D9}" destId="{805082FC-978F-054B-962C-BF734CCF5614}" srcOrd="0" destOrd="0" presId="urn:microsoft.com/office/officeart/2005/8/layout/bProcess3"/>
    <dgm:cxn modelId="{52E6F7AC-4CA3-B546-97FC-D1835F2B4A25}" type="presOf" srcId="{E33209CC-D6CC-5C42-A147-2FDD22FD323B}" destId="{3B0F6BE5-C0AE-264D-8EA2-C4E362208A2A}" srcOrd="0" destOrd="0" presId="urn:microsoft.com/office/officeart/2005/8/layout/bProcess3"/>
    <dgm:cxn modelId="{41B73396-D670-D14B-95DD-06D1CA107D5D}" srcId="{86FCADC1-D296-E444-BEC5-FF66688F47DC}" destId="{F7EB28CA-3C5D-8C43-ABBF-614ED69ACC7E}" srcOrd="4" destOrd="0" parTransId="{36BF876F-4904-384D-B45A-30A28126A9EC}" sibTransId="{FF5C3269-E07E-9B43-B1C3-DA7DFB99A3F4}"/>
    <dgm:cxn modelId="{98CDFE1E-93D3-E141-9D79-56CD2F7C46B1}" type="presOf" srcId="{E0B660AA-5FF5-184D-B792-3C5725196E1C}" destId="{1AF91087-B071-2141-9E09-3F9B0753D4F2}" srcOrd="1" destOrd="0" presId="urn:microsoft.com/office/officeart/2005/8/layout/bProcess3"/>
    <dgm:cxn modelId="{B5762E1E-E92A-104F-880A-2C3A5EFE793D}" type="presOf" srcId="{405E93D1-F99E-CE40-8AAC-514A4C7CB12D}" destId="{3E5E697D-7F5A-B043-B439-10C9EAC6C9D7}" srcOrd="0" destOrd="0" presId="urn:microsoft.com/office/officeart/2005/8/layout/bProcess3"/>
    <dgm:cxn modelId="{5759D88D-BB11-304C-84AE-FD14FBB66440}" srcId="{86FCADC1-D296-E444-BEC5-FF66688F47DC}" destId="{AB48E9A0-32E6-C244-8FC9-4D1BA166107A}" srcOrd="2" destOrd="0" parTransId="{1B914DE6-FDF5-7A47-9FDF-1572FA803F28}" sibTransId="{405E93D1-F99E-CE40-8AAC-514A4C7CB12D}"/>
    <dgm:cxn modelId="{2917E3D9-A538-4C40-946C-113B2A4D8D0B}" type="presOf" srcId="{5F1E21CD-B8D4-D947-89D0-B5640D54C4EB}" destId="{24A47C79-8E8A-7B43-8026-F3688DB7E03F}" srcOrd="1" destOrd="0" presId="urn:microsoft.com/office/officeart/2005/8/layout/bProcess3"/>
    <dgm:cxn modelId="{327AFBC0-F64C-ED49-B857-63F4C3F74B77}" type="presOf" srcId="{82A1A67A-026C-034D-A3D9-A940DD1916AA}" destId="{CA0B73BA-CFF1-AF42-B316-1F048F486A54}" srcOrd="1" destOrd="0" presId="urn:microsoft.com/office/officeart/2005/8/layout/bProcess3"/>
    <dgm:cxn modelId="{43718B7A-CC08-FB47-B583-CA86F1F04D3D}" type="presOf" srcId="{33FD1BC5-70FD-DF46-9367-24CD169A6503}" destId="{EAB8DADE-D91E-2C47-8752-65714BE7DB6A}" srcOrd="1" destOrd="0" presId="urn:microsoft.com/office/officeart/2005/8/layout/bProcess3"/>
    <dgm:cxn modelId="{0C160FB1-1E9C-CB41-BFA4-698875558254}" type="presOf" srcId="{FF5C3269-E07E-9B43-B1C3-DA7DFB99A3F4}" destId="{3674AA4D-F219-874B-84BF-A1CE74AD0F2A}" srcOrd="0" destOrd="0" presId="urn:microsoft.com/office/officeart/2005/8/layout/bProcess3"/>
    <dgm:cxn modelId="{0029947C-7842-C44D-BCE5-37C9941ECDE4}" type="presOf" srcId="{85C5759F-E8A5-9F45-B209-E4909AB3798C}" destId="{0919E57D-5D89-9446-A8DD-4A0D5B702F33}" srcOrd="1" destOrd="0" presId="urn:microsoft.com/office/officeart/2005/8/layout/bProcess3"/>
    <dgm:cxn modelId="{1A635280-FC35-C04B-8033-6C134CFDBFEB}" type="presOf" srcId="{36F3E573-EF30-3343-BB3B-80EEA12D847E}" destId="{85ADE46B-3FFF-B944-B6AF-59DB2F782B76}" srcOrd="1" destOrd="0" presId="urn:microsoft.com/office/officeart/2005/8/layout/bProcess3"/>
    <dgm:cxn modelId="{6C716947-5204-A14D-8CD4-583B701FB254}" type="presOf" srcId="{405E93D1-F99E-CE40-8AAC-514A4C7CB12D}" destId="{03D020E1-FFBB-DD49-AF9F-C287ACF61D87}" srcOrd="1" destOrd="0" presId="urn:microsoft.com/office/officeart/2005/8/layout/bProcess3"/>
    <dgm:cxn modelId="{97499A14-BBFD-084E-A34C-7A9BE3303DA6}" srcId="{86FCADC1-D296-E444-BEC5-FF66688F47DC}" destId="{E33209CC-D6CC-5C42-A147-2FDD22FD323B}" srcOrd="3" destOrd="0" parTransId="{5B90C5E0-80CB-E945-BCD9-2E16D56F20BB}" sibTransId="{7779D10A-FA71-A64A-8C13-B6BE3DA1B019}"/>
    <dgm:cxn modelId="{BE0029D5-DDC1-E64A-90DF-968B1A595F68}" srcId="{86FCADC1-D296-E444-BEC5-FF66688F47DC}" destId="{CDA39170-E596-A148-BDE8-FA8A6717516D}" srcOrd="9" destOrd="0" parTransId="{A7305662-116A-5D46-91A8-092C17AC9BAE}" sibTransId="{33FD1BC5-70FD-DF46-9367-24CD169A6503}"/>
    <dgm:cxn modelId="{D0D548CE-5BEF-4F47-A028-0737025F9F9B}" type="presOf" srcId="{AB48E9A0-32E6-C244-8FC9-4D1BA166107A}" destId="{F3757C77-CA12-3A43-9E7C-95C4283AF9C8}" srcOrd="0" destOrd="0" presId="urn:microsoft.com/office/officeart/2005/8/layout/bProcess3"/>
    <dgm:cxn modelId="{51413E02-711F-C547-9BC2-9D8CAAE049B9}" srcId="{86FCADC1-D296-E444-BEC5-FF66688F47DC}" destId="{FFBA813A-9D48-5B4A-BF60-8F80CBE0D770}" srcOrd="1" destOrd="0" parTransId="{F262895B-EFCE-304D-8370-891CA0156F1B}" sibTransId="{82A1A67A-026C-034D-A3D9-A940DD1916AA}"/>
    <dgm:cxn modelId="{5809B04A-3117-F447-8EC5-AC988D667E9B}" srcId="{86FCADC1-D296-E444-BEC5-FF66688F47DC}" destId="{1D319A55-F2D2-7542-98A6-D2ACDD6CB61A}" srcOrd="10" destOrd="0" parTransId="{B19F6F96-314B-534B-B4AC-C781E608D0C4}" sibTransId="{17213588-4DC2-084E-9870-9489C9A235C6}"/>
    <dgm:cxn modelId="{E5E650D6-C186-8B4A-A23C-2CA5C925AEBB}" type="presOf" srcId="{CDA39170-E596-A148-BDE8-FA8A6717516D}" destId="{8A2F52DC-B861-9A44-9915-885A018D6A3D}" srcOrd="0" destOrd="0" presId="urn:microsoft.com/office/officeart/2005/8/layout/bProcess3"/>
    <dgm:cxn modelId="{7648483D-DFF5-2241-886A-A6002DB4C268}" type="presOf" srcId="{D634D833-D09C-EE4B-94C1-DA306CB0C9DB}" destId="{46F0771C-C29F-D64B-AB1E-9522FBCFA17C}" srcOrd="0" destOrd="0" presId="urn:microsoft.com/office/officeart/2005/8/layout/bProcess3"/>
    <dgm:cxn modelId="{97C83AF6-44B6-7741-9C18-C12935F6C1B2}" type="presOf" srcId="{43F072D2-D2A5-D348-8CEF-7E3D116A3797}" destId="{998DEA15-5493-B840-B654-B2C35FD7EA2A}" srcOrd="0" destOrd="0" presId="urn:microsoft.com/office/officeart/2005/8/layout/bProcess3"/>
    <dgm:cxn modelId="{EA533A6F-504B-E84B-91B3-1F004121F27E}" type="presOf" srcId="{33FD1BC5-70FD-DF46-9367-24CD169A6503}" destId="{00ADF0E1-6C37-3546-9CFA-DEB71AE0B81C}" srcOrd="0" destOrd="0" presId="urn:microsoft.com/office/officeart/2005/8/layout/bProcess3"/>
    <dgm:cxn modelId="{B23652BA-FCF9-6E4E-B77C-4787B88A5F2D}" srcId="{86FCADC1-D296-E444-BEC5-FF66688F47DC}" destId="{ACE0641F-A5F6-D24E-A60B-FA7DC89E28D2}" srcOrd="0" destOrd="0" parTransId="{DBFBF562-6EA7-954A-850B-69A1612683C9}" sibTransId="{32D546AD-CA31-3D43-BBCF-F4D11B3587F4}"/>
    <dgm:cxn modelId="{45CCBE24-94CA-7847-9903-0F6BEFD3C246}" type="presOf" srcId="{32D546AD-CA31-3D43-BBCF-F4D11B3587F4}" destId="{80D3B684-CD10-2040-9155-B2F345A60CBD}" srcOrd="0" destOrd="0" presId="urn:microsoft.com/office/officeart/2005/8/layout/bProcess3"/>
    <dgm:cxn modelId="{64C73133-3EE8-6341-80C9-4ACE9B841C7D}" srcId="{86FCADC1-D296-E444-BEC5-FF66688F47DC}" destId="{9122EA34-AE9B-E24A-A2A5-E3EC9A5FE754}" srcOrd="8" destOrd="0" parTransId="{67DF46E6-9DA4-C04E-A230-A26FE65C8D2F}" sibTransId="{36F3E573-EF30-3343-BB3B-80EEA12D847E}"/>
    <dgm:cxn modelId="{A2740B1D-9904-6E4D-8964-B35996FF4B62}" type="presOf" srcId="{9122EA34-AE9B-E24A-A2A5-E3EC9A5FE754}" destId="{6EDF8604-D9E6-8F4A-A33B-ACAC0389E7FF}" srcOrd="0" destOrd="0" presId="urn:microsoft.com/office/officeart/2005/8/layout/bProcess3"/>
    <dgm:cxn modelId="{B9DC4D96-77B1-F840-B81E-77A98454CEBF}" type="presOf" srcId="{17213588-4DC2-084E-9870-9489C9A235C6}" destId="{4C4CF758-D517-7348-93DA-533FE9C0FD31}" srcOrd="1" destOrd="0" presId="urn:microsoft.com/office/officeart/2005/8/layout/bProcess3"/>
    <dgm:cxn modelId="{C98853F6-2362-2C48-BA72-06D22D8BE0F0}" srcId="{86FCADC1-D296-E444-BEC5-FF66688F47DC}" destId="{01AB2CD0-0482-FB4D-87A8-FA298AE138D9}" srcOrd="11" destOrd="0" parTransId="{68EA8DDD-3BAA-DD41-B058-B7374A30C65B}" sibTransId="{07F52082-0278-3049-BFA2-F59FF9CD854E}"/>
    <dgm:cxn modelId="{FB80F434-CF37-6544-A927-B0BDEB36313D}" type="presOf" srcId="{32D546AD-CA31-3D43-BBCF-F4D11B3587F4}" destId="{260BD0AA-C797-4B41-AC2A-33F072C0765B}" srcOrd="1" destOrd="0" presId="urn:microsoft.com/office/officeart/2005/8/layout/bProcess3"/>
    <dgm:cxn modelId="{E1519F2A-3FCA-194D-91E8-7A28B98D8F6D}" type="presOf" srcId="{5F1E21CD-B8D4-D947-89D0-B5640D54C4EB}" destId="{A65336F9-CBD5-2C4B-A236-E466E1954ADB}" srcOrd="0" destOrd="0" presId="urn:microsoft.com/office/officeart/2005/8/layout/bProcess3"/>
    <dgm:cxn modelId="{C8524A3B-EE18-5F42-8CE2-86046AE7EAE0}" type="presOf" srcId="{FFBA813A-9D48-5B4A-BF60-8F80CBE0D770}" destId="{F439F70F-E09C-8C40-8D36-0D6C3E8D9A43}" srcOrd="0" destOrd="0" presId="urn:microsoft.com/office/officeart/2005/8/layout/bProcess3"/>
    <dgm:cxn modelId="{0B623479-D340-4140-A4E6-34EC53D9333C}" srcId="{86FCADC1-D296-E444-BEC5-FF66688F47DC}" destId="{6568DA67-C1A7-174A-A8BB-1DDA7A29C820}" srcOrd="6" destOrd="0" parTransId="{E3FE3BB5-D9CD-2346-B396-3FAFE9D88808}" sibTransId="{85C5759F-E8A5-9F45-B209-E4909AB3798C}"/>
    <dgm:cxn modelId="{1E82ED11-03A2-204F-AB1A-663822391141}" type="presOf" srcId="{36F3E573-EF30-3343-BB3B-80EEA12D847E}" destId="{235076D1-0D21-7849-AA1F-C12424F234A6}" srcOrd="0" destOrd="0" presId="urn:microsoft.com/office/officeart/2005/8/layout/bProcess3"/>
    <dgm:cxn modelId="{85F2A2C3-6461-5147-AB88-339FAE1FFE29}" type="presOf" srcId="{F7EB28CA-3C5D-8C43-ABBF-614ED69ACC7E}" destId="{E3E52654-A4A5-C647-A99F-65DD441103E2}" srcOrd="0" destOrd="0" presId="urn:microsoft.com/office/officeart/2005/8/layout/bProcess3"/>
    <dgm:cxn modelId="{E7052698-D4AD-2248-8E71-3C0415FCAFA5}" type="presOf" srcId="{ACE0641F-A5F6-D24E-A60B-FA7DC89E28D2}" destId="{AB8928C6-650A-1C41-88FD-66D036FB30B6}" srcOrd="0" destOrd="0" presId="urn:microsoft.com/office/officeart/2005/8/layout/bProcess3"/>
    <dgm:cxn modelId="{F5F6724D-36BA-484A-A205-A94A81012003}" type="presOf" srcId="{FF5C3269-E07E-9B43-B1C3-DA7DFB99A3F4}" destId="{95AF18A2-59BD-E04B-AFF5-A6CEFCCD9AF7}" srcOrd="1" destOrd="0" presId="urn:microsoft.com/office/officeart/2005/8/layout/bProcess3"/>
    <dgm:cxn modelId="{6F8E1271-3552-9C44-B9A2-408A4455C8BF}" type="presOf" srcId="{86FCADC1-D296-E444-BEC5-FF66688F47DC}" destId="{59C59B3C-8092-4D48-A11E-0C22BB485E4E}" srcOrd="0" destOrd="0" presId="urn:microsoft.com/office/officeart/2005/8/layout/bProcess3"/>
    <dgm:cxn modelId="{34BA9537-141A-5F4C-BDE9-C8E9E3E8CCA0}" srcId="{86FCADC1-D296-E444-BEC5-FF66688F47DC}" destId="{43F072D2-D2A5-D348-8CEF-7E3D116A3797}" srcOrd="7" destOrd="0" parTransId="{3E5BF44B-D5AC-3841-8AAC-23CC7A47D3C5}" sibTransId="{E0B660AA-5FF5-184D-B792-3C5725196E1C}"/>
    <dgm:cxn modelId="{C8E2BA4E-C72D-AC4B-A48B-1830178DA31F}" type="presOf" srcId="{7779D10A-FA71-A64A-8C13-B6BE3DA1B019}" destId="{D0C31016-080D-9F4B-AE4F-083ACBC0C198}" srcOrd="1" destOrd="0" presId="urn:microsoft.com/office/officeart/2005/8/layout/bProcess3"/>
    <dgm:cxn modelId="{1911486E-DDC0-484C-80B0-A8FB85F19537}" type="presOf" srcId="{17213588-4DC2-084E-9870-9489C9A235C6}" destId="{958F807D-3700-0C45-B118-6C41791F0F38}" srcOrd="0" destOrd="0" presId="urn:microsoft.com/office/officeart/2005/8/layout/bProcess3"/>
    <dgm:cxn modelId="{7F67CD09-9352-804A-BC53-6998E08EEE18}" type="presOf" srcId="{E0B660AA-5FF5-184D-B792-3C5725196E1C}" destId="{9E4C5D72-64D0-7144-AC19-CF21677BA51E}" srcOrd="0" destOrd="0" presId="urn:microsoft.com/office/officeart/2005/8/layout/bProcess3"/>
    <dgm:cxn modelId="{1F1BCB8A-B055-D54E-96E7-6C88F61A744A}" type="presOf" srcId="{7779D10A-FA71-A64A-8C13-B6BE3DA1B019}" destId="{5B783C85-1E62-7140-A371-489AD0923A46}" srcOrd="0" destOrd="0" presId="urn:microsoft.com/office/officeart/2005/8/layout/bProcess3"/>
    <dgm:cxn modelId="{BFF04543-72A9-8B40-A540-C0CBB11CA49A}" srcId="{86FCADC1-D296-E444-BEC5-FF66688F47DC}" destId="{D634D833-D09C-EE4B-94C1-DA306CB0C9DB}" srcOrd="5" destOrd="0" parTransId="{0288CDAC-8537-E04C-B6D8-978269372E5D}" sibTransId="{5F1E21CD-B8D4-D947-89D0-B5640D54C4EB}"/>
    <dgm:cxn modelId="{24E8D410-19C0-C44A-80EC-4F819F0ACE5D}" type="presOf" srcId="{6568DA67-C1A7-174A-A8BB-1DDA7A29C820}" destId="{AFF39172-9F1C-234E-9ACC-7A5633F70C58}" srcOrd="0" destOrd="0" presId="urn:microsoft.com/office/officeart/2005/8/layout/bProcess3"/>
    <dgm:cxn modelId="{3444EE08-C60C-A44F-9C4F-8444BF707FE1}" type="presOf" srcId="{1D319A55-F2D2-7542-98A6-D2ACDD6CB61A}" destId="{F2A240D9-69E1-A54E-845B-4F1B124AB97B}" srcOrd="0" destOrd="0" presId="urn:microsoft.com/office/officeart/2005/8/layout/bProcess3"/>
    <dgm:cxn modelId="{C6253123-F16E-E346-9E7A-E99A3918E6A6}" type="presOf" srcId="{85C5759F-E8A5-9F45-B209-E4909AB3798C}" destId="{74298C56-EE82-7F43-BDBE-B3A9E19F1434}" srcOrd="0" destOrd="0" presId="urn:microsoft.com/office/officeart/2005/8/layout/bProcess3"/>
    <dgm:cxn modelId="{2D7F7E0B-171B-8147-A721-3F8C8D66028E}" type="presParOf" srcId="{59C59B3C-8092-4D48-A11E-0C22BB485E4E}" destId="{AB8928C6-650A-1C41-88FD-66D036FB30B6}" srcOrd="0" destOrd="0" presId="urn:microsoft.com/office/officeart/2005/8/layout/bProcess3"/>
    <dgm:cxn modelId="{8DDD4AFE-95E8-BB4B-A94E-9E5C10189789}" type="presParOf" srcId="{59C59B3C-8092-4D48-A11E-0C22BB485E4E}" destId="{80D3B684-CD10-2040-9155-B2F345A60CBD}" srcOrd="1" destOrd="0" presId="urn:microsoft.com/office/officeart/2005/8/layout/bProcess3"/>
    <dgm:cxn modelId="{3886E085-2E15-C642-8264-DF211E626A25}" type="presParOf" srcId="{80D3B684-CD10-2040-9155-B2F345A60CBD}" destId="{260BD0AA-C797-4B41-AC2A-33F072C0765B}" srcOrd="0" destOrd="0" presId="urn:microsoft.com/office/officeart/2005/8/layout/bProcess3"/>
    <dgm:cxn modelId="{E8E1BAA1-881D-0846-B47C-121116B096E9}" type="presParOf" srcId="{59C59B3C-8092-4D48-A11E-0C22BB485E4E}" destId="{F439F70F-E09C-8C40-8D36-0D6C3E8D9A43}" srcOrd="2" destOrd="0" presId="urn:microsoft.com/office/officeart/2005/8/layout/bProcess3"/>
    <dgm:cxn modelId="{8A732FE0-28A5-9042-98D1-75A5A8EBA41B}" type="presParOf" srcId="{59C59B3C-8092-4D48-A11E-0C22BB485E4E}" destId="{2AF2344C-4F02-2942-BF30-88C52AEAD654}" srcOrd="3" destOrd="0" presId="urn:microsoft.com/office/officeart/2005/8/layout/bProcess3"/>
    <dgm:cxn modelId="{BF01D539-9B7D-1A4A-B37A-669309149934}" type="presParOf" srcId="{2AF2344C-4F02-2942-BF30-88C52AEAD654}" destId="{CA0B73BA-CFF1-AF42-B316-1F048F486A54}" srcOrd="0" destOrd="0" presId="urn:microsoft.com/office/officeart/2005/8/layout/bProcess3"/>
    <dgm:cxn modelId="{8A07FF91-3B19-3E43-944B-C02F9638F8CD}" type="presParOf" srcId="{59C59B3C-8092-4D48-A11E-0C22BB485E4E}" destId="{F3757C77-CA12-3A43-9E7C-95C4283AF9C8}" srcOrd="4" destOrd="0" presId="urn:microsoft.com/office/officeart/2005/8/layout/bProcess3"/>
    <dgm:cxn modelId="{51227406-8750-2A44-A891-5355584C8AD5}" type="presParOf" srcId="{59C59B3C-8092-4D48-A11E-0C22BB485E4E}" destId="{3E5E697D-7F5A-B043-B439-10C9EAC6C9D7}" srcOrd="5" destOrd="0" presId="urn:microsoft.com/office/officeart/2005/8/layout/bProcess3"/>
    <dgm:cxn modelId="{6D270AE6-6A2D-2645-AAD1-4BC26690F5E8}" type="presParOf" srcId="{3E5E697D-7F5A-B043-B439-10C9EAC6C9D7}" destId="{03D020E1-FFBB-DD49-AF9F-C287ACF61D87}" srcOrd="0" destOrd="0" presId="urn:microsoft.com/office/officeart/2005/8/layout/bProcess3"/>
    <dgm:cxn modelId="{9DFAB39D-1066-D54A-B148-8FC3C280A445}" type="presParOf" srcId="{59C59B3C-8092-4D48-A11E-0C22BB485E4E}" destId="{3B0F6BE5-C0AE-264D-8EA2-C4E362208A2A}" srcOrd="6" destOrd="0" presId="urn:microsoft.com/office/officeart/2005/8/layout/bProcess3"/>
    <dgm:cxn modelId="{8694EFBD-4616-264D-82C4-F70C93D3FB4B}" type="presParOf" srcId="{59C59B3C-8092-4D48-A11E-0C22BB485E4E}" destId="{5B783C85-1E62-7140-A371-489AD0923A46}" srcOrd="7" destOrd="0" presId="urn:microsoft.com/office/officeart/2005/8/layout/bProcess3"/>
    <dgm:cxn modelId="{7CA047A0-5AFA-9744-8136-B59C389A2281}" type="presParOf" srcId="{5B783C85-1E62-7140-A371-489AD0923A46}" destId="{D0C31016-080D-9F4B-AE4F-083ACBC0C198}" srcOrd="0" destOrd="0" presId="urn:microsoft.com/office/officeart/2005/8/layout/bProcess3"/>
    <dgm:cxn modelId="{5960BC91-C452-324C-893D-01E734589A94}" type="presParOf" srcId="{59C59B3C-8092-4D48-A11E-0C22BB485E4E}" destId="{E3E52654-A4A5-C647-A99F-65DD441103E2}" srcOrd="8" destOrd="0" presId="urn:microsoft.com/office/officeart/2005/8/layout/bProcess3"/>
    <dgm:cxn modelId="{F562E2A4-78A7-BC46-BB97-11B5424C6C31}" type="presParOf" srcId="{59C59B3C-8092-4D48-A11E-0C22BB485E4E}" destId="{3674AA4D-F219-874B-84BF-A1CE74AD0F2A}" srcOrd="9" destOrd="0" presId="urn:microsoft.com/office/officeart/2005/8/layout/bProcess3"/>
    <dgm:cxn modelId="{472C52BD-921F-144F-A67E-161205C86F2B}" type="presParOf" srcId="{3674AA4D-F219-874B-84BF-A1CE74AD0F2A}" destId="{95AF18A2-59BD-E04B-AFF5-A6CEFCCD9AF7}" srcOrd="0" destOrd="0" presId="urn:microsoft.com/office/officeart/2005/8/layout/bProcess3"/>
    <dgm:cxn modelId="{8930CDE3-B8F9-6544-B187-1C003221CC23}" type="presParOf" srcId="{59C59B3C-8092-4D48-A11E-0C22BB485E4E}" destId="{46F0771C-C29F-D64B-AB1E-9522FBCFA17C}" srcOrd="10" destOrd="0" presId="urn:microsoft.com/office/officeart/2005/8/layout/bProcess3"/>
    <dgm:cxn modelId="{0F6DE931-FAC4-7544-AAC1-C8271BEFFA99}" type="presParOf" srcId="{59C59B3C-8092-4D48-A11E-0C22BB485E4E}" destId="{A65336F9-CBD5-2C4B-A236-E466E1954ADB}" srcOrd="11" destOrd="0" presId="urn:microsoft.com/office/officeart/2005/8/layout/bProcess3"/>
    <dgm:cxn modelId="{1DE238B0-C6B2-864C-8712-2BE87DC8E1AD}" type="presParOf" srcId="{A65336F9-CBD5-2C4B-A236-E466E1954ADB}" destId="{24A47C79-8E8A-7B43-8026-F3688DB7E03F}" srcOrd="0" destOrd="0" presId="urn:microsoft.com/office/officeart/2005/8/layout/bProcess3"/>
    <dgm:cxn modelId="{6E4775F4-18DC-1145-A158-B968272329FE}" type="presParOf" srcId="{59C59B3C-8092-4D48-A11E-0C22BB485E4E}" destId="{AFF39172-9F1C-234E-9ACC-7A5633F70C58}" srcOrd="12" destOrd="0" presId="urn:microsoft.com/office/officeart/2005/8/layout/bProcess3"/>
    <dgm:cxn modelId="{245E5B8E-6C88-FD40-ACA4-EF56D9330080}" type="presParOf" srcId="{59C59B3C-8092-4D48-A11E-0C22BB485E4E}" destId="{74298C56-EE82-7F43-BDBE-B3A9E19F1434}" srcOrd="13" destOrd="0" presId="urn:microsoft.com/office/officeart/2005/8/layout/bProcess3"/>
    <dgm:cxn modelId="{F5017387-F209-9543-A58C-7581D94CE436}" type="presParOf" srcId="{74298C56-EE82-7F43-BDBE-B3A9E19F1434}" destId="{0919E57D-5D89-9446-A8DD-4A0D5B702F33}" srcOrd="0" destOrd="0" presId="urn:microsoft.com/office/officeart/2005/8/layout/bProcess3"/>
    <dgm:cxn modelId="{5141FC08-6BAB-6B44-B6AE-EBAE405A9F03}" type="presParOf" srcId="{59C59B3C-8092-4D48-A11E-0C22BB485E4E}" destId="{998DEA15-5493-B840-B654-B2C35FD7EA2A}" srcOrd="14" destOrd="0" presId="urn:microsoft.com/office/officeart/2005/8/layout/bProcess3"/>
    <dgm:cxn modelId="{3BFFB1AF-1116-8845-B259-A77F3DF92BEE}" type="presParOf" srcId="{59C59B3C-8092-4D48-A11E-0C22BB485E4E}" destId="{9E4C5D72-64D0-7144-AC19-CF21677BA51E}" srcOrd="15" destOrd="0" presId="urn:microsoft.com/office/officeart/2005/8/layout/bProcess3"/>
    <dgm:cxn modelId="{6C0EA8C7-088A-E546-88FE-A583323650B9}" type="presParOf" srcId="{9E4C5D72-64D0-7144-AC19-CF21677BA51E}" destId="{1AF91087-B071-2141-9E09-3F9B0753D4F2}" srcOrd="0" destOrd="0" presId="urn:microsoft.com/office/officeart/2005/8/layout/bProcess3"/>
    <dgm:cxn modelId="{0C0A5CE9-E153-FA41-8DA0-176D28697A40}" type="presParOf" srcId="{59C59B3C-8092-4D48-A11E-0C22BB485E4E}" destId="{6EDF8604-D9E6-8F4A-A33B-ACAC0389E7FF}" srcOrd="16" destOrd="0" presId="urn:microsoft.com/office/officeart/2005/8/layout/bProcess3"/>
    <dgm:cxn modelId="{F2249E0A-8C50-2242-93A9-90D4283504C6}" type="presParOf" srcId="{59C59B3C-8092-4D48-A11E-0C22BB485E4E}" destId="{235076D1-0D21-7849-AA1F-C12424F234A6}" srcOrd="17" destOrd="0" presId="urn:microsoft.com/office/officeart/2005/8/layout/bProcess3"/>
    <dgm:cxn modelId="{FC20FFA1-44F5-A849-9EBA-95812432A403}" type="presParOf" srcId="{235076D1-0D21-7849-AA1F-C12424F234A6}" destId="{85ADE46B-3FFF-B944-B6AF-59DB2F782B76}" srcOrd="0" destOrd="0" presId="urn:microsoft.com/office/officeart/2005/8/layout/bProcess3"/>
    <dgm:cxn modelId="{D8C9B420-6B76-604E-B82C-567BC50E37DC}" type="presParOf" srcId="{59C59B3C-8092-4D48-A11E-0C22BB485E4E}" destId="{8A2F52DC-B861-9A44-9915-885A018D6A3D}" srcOrd="18" destOrd="0" presId="urn:microsoft.com/office/officeart/2005/8/layout/bProcess3"/>
    <dgm:cxn modelId="{2449466C-B179-8041-8A98-45F32AFAAA8B}" type="presParOf" srcId="{59C59B3C-8092-4D48-A11E-0C22BB485E4E}" destId="{00ADF0E1-6C37-3546-9CFA-DEB71AE0B81C}" srcOrd="19" destOrd="0" presId="urn:microsoft.com/office/officeart/2005/8/layout/bProcess3"/>
    <dgm:cxn modelId="{16318DAD-37A3-0E4E-8678-CB340B8C342B}" type="presParOf" srcId="{00ADF0E1-6C37-3546-9CFA-DEB71AE0B81C}" destId="{EAB8DADE-D91E-2C47-8752-65714BE7DB6A}" srcOrd="0" destOrd="0" presId="urn:microsoft.com/office/officeart/2005/8/layout/bProcess3"/>
    <dgm:cxn modelId="{C2321DC8-0BF5-C94E-B7FC-F6D76BF93ABF}" type="presParOf" srcId="{59C59B3C-8092-4D48-A11E-0C22BB485E4E}" destId="{F2A240D9-69E1-A54E-845B-4F1B124AB97B}" srcOrd="20" destOrd="0" presId="urn:microsoft.com/office/officeart/2005/8/layout/bProcess3"/>
    <dgm:cxn modelId="{88AA1658-0EF2-C343-8BE5-449684E68D54}" type="presParOf" srcId="{59C59B3C-8092-4D48-A11E-0C22BB485E4E}" destId="{958F807D-3700-0C45-B118-6C41791F0F38}" srcOrd="21" destOrd="0" presId="urn:microsoft.com/office/officeart/2005/8/layout/bProcess3"/>
    <dgm:cxn modelId="{3065612B-D7C3-A945-9C57-8679FAFAB7D0}" type="presParOf" srcId="{958F807D-3700-0C45-B118-6C41791F0F38}" destId="{4C4CF758-D517-7348-93DA-533FE9C0FD31}" srcOrd="0" destOrd="0" presId="urn:microsoft.com/office/officeart/2005/8/layout/bProcess3"/>
    <dgm:cxn modelId="{A93D8107-8DFA-CA41-AC32-C5C0CDE17184}" type="presParOf" srcId="{59C59B3C-8092-4D48-A11E-0C22BB485E4E}" destId="{805082FC-978F-054B-962C-BF734CCF5614}" srcOrd="2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948CBD-52A2-1C40-A3EC-71A5492F3F81}" type="doc">
      <dgm:prSet loTypeId="urn:microsoft.com/office/officeart/2005/8/layout/StepDownProcess" loCatId="" qsTypeId="urn:microsoft.com/office/officeart/2005/8/quickstyle/simple1" qsCatId="simple" csTypeId="urn:microsoft.com/office/officeart/2005/8/colors/colorful2" csCatId="colorful" phldr="1"/>
      <dgm:spPr/>
      <dgm:t>
        <a:bodyPr/>
        <a:lstStyle/>
        <a:p>
          <a:endParaRPr lang="en-GB"/>
        </a:p>
      </dgm:t>
    </dgm:pt>
    <dgm:pt modelId="{AA3E0FF7-6D52-1348-84A1-D4D51633EFD9}">
      <dgm:prSet phldrT="[Text]"/>
      <dgm:spPr/>
      <dgm:t>
        <a:bodyPr/>
        <a:lstStyle/>
        <a:p>
          <a:r>
            <a:rPr lang="en-GB" dirty="0" err="1">
              <a:latin typeface="Arial" panose="020B0604020202020204" pitchFamily="34" charset="0"/>
              <a:cs typeface="Arial" panose="020B0604020202020204" pitchFamily="34" charset="0"/>
            </a:rPr>
            <a:t>Bài</a:t>
          </a:r>
          <a:r>
            <a:rPr lang="en-GB" dirty="0">
              <a:latin typeface="Arial" panose="020B0604020202020204" pitchFamily="34" charset="0"/>
              <a:cs typeface="Arial" panose="020B0604020202020204" pitchFamily="34" charset="0"/>
            </a:rPr>
            <a:t> 1</a:t>
          </a:r>
        </a:p>
      </dgm:t>
    </dgm:pt>
    <dgm:pt modelId="{C03CF440-F020-F640-8BD4-2CAD368A65DD}" type="parTrans" cxnId="{6674493B-B4D5-D144-B7B2-39E0DE7F611B}">
      <dgm:prSet/>
      <dgm:spPr/>
      <dgm:t>
        <a:bodyPr/>
        <a:lstStyle/>
        <a:p>
          <a:endParaRPr lang="en-GB">
            <a:latin typeface="Arial" panose="020B0604020202020204" pitchFamily="34" charset="0"/>
            <a:cs typeface="Arial" panose="020B0604020202020204" pitchFamily="34" charset="0"/>
          </a:endParaRPr>
        </a:p>
      </dgm:t>
    </dgm:pt>
    <dgm:pt modelId="{C9887B52-B84E-CC46-849B-FC22D2892469}" type="sibTrans" cxnId="{6674493B-B4D5-D144-B7B2-39E0DE7F611B}">
      <dgm:prSet/>
      <dgm:spPr/>
      <dgm:t>
        <a:bodyPr/>
        <a:lstStyle/>
        <a:p>
          <a:endParaRPr lang="en-GB">
            <a:latin typeface="Arial" panose="020B0604020202020204" pitchFamily="34" charset="0"/>
            <a:cs typeface="Arial" panose="020B0604020202020204" pitchFamily="34" charset="0"/>
          </a:endParaRPr>
        </a:p>
      </dgm:t>
    </dgm:pt>
    <dgm:pt modelId="{38F95EB4-817B-764A-8DB6-34F93975457C}">
      <dgm:prSet phldrT="[Text]" custT="1"/>
      <dgm:spPr/>
      <dgm:t>
        <a:bodyPr/>
        <a:lstStyle/>
        <a:p>
          <a:pPr>
            <a:lnSpc>
              <a:spcPct val="150000"/>
            </a:lnSpc>
          </a:pPr>
          <a:r>
            <a:rPr lang="en-VN" sz="2400" dirty="0">
              <a:latin typeface="#9Slide07 IcielBaliho Script (Thân)"/>
              <a:cs typeface="Arial" panose="020B0604020202020204" pitchFamily="34" charset="0"/>
            </a:rPr>
            <a:t>Em hãy cho biết thành phố, quận, huyện nào của Thành phố Hồ Chí Minh có sức hút nguồn lao động từ các địa phương khác. Vì sao? </a:t>
          </a:r>
          <a:endParaRPr lang="en-GB" sz="2400" dirty="0">
            <a:latin typeface="#9Slide07 IcielBaliho Script (Thân)"/>
            <a:cs typeface="Arial" panose="020B0604020202020204" pitchFamily="34" charset="0"/>
          </a:endParaRPr>
        </a:p>
      </dgm:t>
    </dgm:pt>
    <dgm:pt modelId="{113122F0-6842-6B45-8A8D-1E45BE9CE735}" type="parTrans" cxnId="{AEC12A11-D0B1-9649-9A36-004B66605E18}">
      <dgm:prSet/>
      <dgm:spPr/>
      <dgm:t>
        <a:bodyPr/>
        <a:lstStyle/>
        <a:p>
          <a:endParaRPr lang="en-GB">
            <a:latin typeface="Arial" panose="020B0604020202020204" pitchFamily="34" charset="0"/>
            <a:cs typeface="Arial" panose="020B0604020202020204" pitchFamily="34" charset="0"/>
          </a:endParaRPr>
        </a:p>
      </dgm:t>
    </dgm:pt>
    <dgm:pt modelId="{A4247F8A-DDA8-2C47-A2F0-BAF1C547E3AF}" type="sibTrans" cxnId="{AEC12A11-D0B1-9649-9A36-004B66605E18}">
      <dgm:prSet/>
      <dgm:spPr/>
      <dgm:t>
        <a:bodyPr/>
        <a:lstStyle/>
        <a:p>
          <a:endParaRPr lang="en-GB">
            <a:latin typeface="Arial" panose="020B0604020202020204" pitchFamily="34" charset="0"/>
            <a:cs typeface="Arial" panose="020B0604020202020204" pitchFamily="34" charset="0"/>
          </a:endParaRPr>
        </a:p>
      </dgm:t>
    </dgm:pt>
    <dgm:pt modelId="{AEFA15F7-3BF8-C649-A651-F7C31242A830}">
      <dgm:prSet phldrT="[Text]"/>
      <dgm:spPr/>
      <dgm:t>
        <a:bodyPr/>
        <a:lstStyle/>
        <a:p>
          <a:r>
            <a:rPr lang="en-GB" dirty="0" err="1">
              <a:latin typeface="Arial" panose="020B0604020202020204" pitchFamily="34" charset="0"/>
              <a:cs typeface="Arial" panose="020B0604020202020204" pitchFamily="34" charset="0"/>
            </a:rPr>
            <a:t>Bài</a:t>
          </a:r>
          <a:r>
            <a:rPr lang="en-GB" dirty="0">
              <a:latin typeface="Arial" panose="020B0604020202020204" pitchFamily="34" charset="0"/>
              <a:cs typeface="Arial" panose="020B0604020202020204" pitchFamily="34" charset="0"/>
            </a:rPr>
            <a:t> 2</a:t>
          </a:r>
        </a:p>
      </dgm:t>
    </dgm:pt>
    <dgm:pt modelId="{E0AE3335-7C71-0C43-A0E7-46005D5F74C2}" type="parTrans" cxnId="{08A96ED0-DD94-1E4B-AD83-E58F1CD30FEE}">
      <dgm:prSet/>
      <dgm:spPr/>
      <dgm:t>
        <a:bodyPr/>
        <a:lstStyle/>
        <a:p>
          <a:endParaRPr lang="en-GB">
            <a:latin typeface="Arial" panose="020B0604020202020204" pitchFamily="34" charset="0"/>
            <a:cs typeface="Arial" panose="020B0604020202020204" pitchFamily="34" charset="0"/>
          </a:endParaRPr>
        </a:p>
      </dgm:t>
    </dgm:pt>
    <dgm:pt modelId="{0C9F1661-9D42-FA4D-A7C0-3C260656B60D}" type="sibTrans" cxnId="{08A96ED0-DD94-1E4B-AD83-E58F1CD30FEE}">
      <dgm:prSet/>
      <dgm:spPr/>
      <dgm:t>
        <a:bodyPr/>
        <a:lstStyle/>
        <a:p>
          <a:endParaRPr lang="en-GB">
            <a:latin typeface="Arial" panose="020B0604020202020204" pitchFamily="34" charset="0"/>
            <a:cs typeface="Arial" panose="020B0604020202020204" pitchFamily="34" charset="0"/>
          </a:endParaRPr>
        </a:p>
      </dgm:t>
    </dgm:pt>
    <dgm:pt modelId="{E08B685D-C250-E640-A957-176A23F2809F}">
      <dgm:prSet phldrT="[Text]" custT="1"/>
      <dgm:spPr/>
      <dgm:t>
        <a:bodyPr/>
        <a:lstStyle/>
        <a:p>
          <a:pPr>
            <a:lnSpc>
              <a:spcPct val="150000"/>
            </a:lnSpc>
          </a:pPr>
          <a:r>
            <a:rPr lang="en-VN" sz="2200" dirty="0">
              <a:latin typeface="+mn-lt"/>
              <a:cs typeface="Arial" panose="020B0604020202020204" pitchFamily="34" charset="0"/>
            </a:rPr>
            <a:t>Để đáp ứng nhu cầu của nhà tuyển dụng, bản thân người lao động cần trang bị những gì? </a:t>
          </a:r>
          <a:endParaRPr lang="en-GB" sz="2200" dirty="0">
            <a:latin typeface="+mn-lt"/>
            <a:cs typeface="Arial" panose="020B0604020202020204" pitchFamily="34" charset="0"/>
          </a:endParaRPr>
        </a:p>
      </dgm:t>
    </dgm:pt>
    <dgm:pt modelId="{DDA309BD-93E2-3242-A1B3-4BCC3640B788}" type="parTrans" cxnId="{17A5A836-C4E5-1B4C-9359-D9F75B56867E}">
      <dgm:prSet/>
      <dgm:spPr/>
      <dgm:t>
        <a:bodyPr/>
        <a:lstStyle/>
        <a:p>
          <a:endParaRPr lang="en-GB">
            <a:latin typeface="Arial" panose="020B0604020202020204" pitchFamily="34" charset="0"/>
            <a:cs typeface="Arial" panose="020B0604020202020204" pitchFamily="34" charset="0"/>
          </a:endParaRPr>
        </a:p>
      </dgm:t>
    </dgm:pt>
    <dgm:pt modelId="{305A4EDA-DC19-D64F-92CF-5ADE474035CD}" type="sibTrans" cxnId="{17A5A836-C4E5-1B4C-9359-D9F75B56867E}">
      <dgm:prSet/>
      <dgm:spPr/>
      <dgm:t>
        <a:bodyPr/>
        <a:lstStyle/>
        <a:p>
          <a:endParaRPr lang="en-GB">
            <a:latin typeface="Arial" panose="020B0604020202020204" pitchFamily="34" charset="0"/>
            <a:cs typeface="Arial" panose="020B0604020202020204" pitchFamily="34" charset="0"/>
          </a:endParaRPr>
        </a:p>
      </dgm:t>
    </dgm:pt>
    <dgm:pt modelId="{401C29F5-02F2-0C48-8130-D97107D1F2D0}">
      <dgm:prSet phldrT="[Text]"/>
      <dgm:spPr/>
      <dgm:t>
        <a:bodyPr/>
        <a:lstStyle/>
        <a:p>
          <a:r>
            <a:rPr lang="en-GB" dirty="0" err="1">
              <a:latin typeface="Arial" panose="020B0604020202020204" pitchFamily="34" charset="0"/>
              <a:cs typeface="Arial" panose="020B0604020202020204" pitchFamily="34" charset="0"/>
            </a:rPr>
            <a:t>Bài</a:t>
          </a:r>
          <a:r>
            <a:rPr lang="en-GB" dirty="0">
              <a:latin typeface="Arial" panose="020B0604020202020204" pitchFamily="34" charset="0"/>
              <a:cs typeface="Arial" panose="020B0604020202020204" pitchFamily="34" charset="0"/>
            </a:rPr>
            <a:t> 3</a:t>
          </a:r>
        </a:p>
      </dgm:t>
    </dgm:pt>
    <dgm:pt modelId="{2ECBD279-A54F-314F-ABAC-0C29F7D64B4B}" type="parTrans" cxnId="{42E6B709-FB52-AA44-B0F0-A514A9D266D7}">
      <dgm:prSet/>
      <dgm:spPr/>
      <dgm:t>
        <a:bodyPr/>
        <a:lstStyle/>
        <a:p>
          <a:endParaRPr lang="en-GB">
            <a:latin typeface="Arial" panose="020B0604020202020204" pitchFamily="34" charset="0"/>
            <a:cs typeface="Arial" panose="020B0604020202020204" pitchFamily="34" charset="0"/>
          </a:endParaRPr>
        </a:p>
      </dgm:t>
    </dgm:pt>
    <dgm:pt modelId="{4330DF6F-8B82-DE46-A1E7-3C70583C7F57}" type="sibTrans" cxnId="{42E6B709-FB52-AA44-B0F0-A514A9D266D7}">
      <dgm:prSet/>
      <dgm:spPr/>
      <dgm:t>
        <a:bodyPr/>
        <a:lstStyle/>
        <a:p>
          <a:endParaRPr lang="en-GB">
            <a:latin typeface="Arial" panose="020B0604020202020204" pitchFamily="34" charset="0"/>
            <a:cs typeface="Arial" panose="020B0604020202020204" pitchFamily="34" charset="0"/>
          </a:endParaRPr>
        </a:p>
      </dgm:t>
    </dgm:pt>
    <dgm:pt modelId="{A8EE083E-7E92-E445-AD9A-7F0021194909}">
      <dgm:prSet phldrT="[Text]" custT="1"/>
      <dgm:spPr/>
      <dgm:t>
        <a:bodyPr/>
        <a:lstStyle/>
        <a:p>
          <a:pPr>
            <a:lnSpc>
              <a:spcPct val="150000"/>
            </a:lnSpc>
          </a:pPr>
          <a:r>
            <a:rPr lang="en-GB" sz="2400" dirty="0" err="1">
              <a:latin typeface="+mn-lt"/>
              <a:cs typeface="Arial" panose="020B0604020202020204" pitchFamily="34" charset="0"/>
            </a:rPr>
            <a:t>Đọc</a:t>
          </a:r>
          <a:r>
            <a:rPr lang="en-GB" sz="2400" dirty="0">
              <a:latin typeface="+mn-lt"/>
              <a:cs typeface="Arial" panose="020B0604020202020204" pitchFamily="34" charset="0"/>
            </a:rPr>
            <a:t> </a:t>
          </a:r>
          <a:r>
            <a:rPr lang="en-GB" sz="2400" dirty="0" err="1">
              <a:latin typeface="+mn-lt"/>
              <a:cs typeface="Arial" panose="020B0604020202020204" pitchFamily="34" charset="0"/>
            </a:rPr>
            <a:t>đoạn</a:t>
          </a:r>
          <a:r>
            <a:rPr lang="en-GB" sz="2400" dirty="0">
              <a:latin typeface="+mn-lt"/>
              <a:cs typeface="Arial" panose="020B0604020202020204" pitchFamily="34" charset="0"/>
            </a:rPr>
            <a:t> </a:t>
          </a:r>
          <a:r>
            <a:rPr lang="en-GB" sz="2400" dirty="0" err="1">
              <a:latin typeface="+mn-lt"/>
              <a:cs typeface="Arial" panose="020B0604020202020204" pitchFamily="34" charset="0"/>
            </a:rPr>
            <a:t>tình</a:t>
          </a:r>
          <a:r>
            <a:rPr lang="en-GB" sz="2400" dirty="0">
              <a:latin typeface="+mn-lt"/>
              <a:cs typeface="Arial" panose="020B0604020202020204" pitchFamily="34" charset="0"/>
            </a:rPr>
            <a:t> </a:t>
          </a:r>
          <a:r>
            <a:rPr lang="en-GB" sz="2400" dirty="0" err="1">
              <a:latin typeface="+mn-lt"/>
              <a:cs typeface="Arial" panose="020B0604020202020204" pitchFamily="34" charset="0"/>
            </a:rPr>
            <a:t>huống</a:t>
          </a:r>
          <a:r>
            <a:rPr lang="en-GB" sz="2400" dirty="0">
              <a:latin typeface="+mn-lt"/>
              <a:cs typeface="Arial" panose="020B0604020202020204" pitchFamily="34" charset="0"/>
            </a:rPr>
            <a:t> </a:t>
          </a:r>
          <a:r>
            <a:rPr lang="en-GB" sz="2400" dirty="0" err="1">
              <a:latin typeface="+mn-lt"/>
              <a:cs typeface="Arial" panose="020B0604020202020204" pitchFamily="34" charset="0"/>
            </a:rPr>
            <a:t>và</a:t>
          </a:r>
          <a:r>
            <a:rPr lang="en-GB" sz="2400" dirty="0">
              <a:latin typeface="+mn-lt"/>
              <a:cs typeface="Arial" panose="020B0604020202020204" pitchFamily="34" charset="0"/>
            </a:rPr>
            <a:t> </a:t>
          </a:r>
          <a:r>
            <a:rPr lang="en-GB" sz="2400" dirty="0" err="1">
              <a:latin typeface="+mn-lt"/>
              <a:cs typeface="Arial" panose="020B0604020202020204" pitchFamily="34" charset="0"/>
            </a:rPr>
            <a:t>trả</a:t>
          </a:r>
          <a:r>
            <a:rPr lang="en-GB" sz="2400" dirty="0">
              <a:latin typeface="+mn-lt"/>
              <a:cs typeface="Arial" panose="020B0604020202020204" pitchFamily="34" charset="0"/>
            </a:rPr>
            <a:t> </a:t>
          </a:r>
          <a:r>
            <a:rPr lang="en-GB" sz="2400" dirty="0" err="1">
              <a:latin typeface="+mn-lt"/>
              <a:cs typeface="Arial" panose="020B0604020202020204" pitchFamily="34" charset="0"/>
            </a:rPr>
            <a:t>lời</a:t>
          </a:r>
          <a:r>
            <a:rPr lang="en-GB" sz="2400" dirty="0">
              <a:latin typeface="+mn-lt"/>
              <a:cs typeface="Arial" panose="020B0604020202020204" pitchFamily="34" charset="0"/>
            </a:rPr>
            <a:t> </a:t>
          </a:r>
          <a:r>
            <a:rPr lang="en-GB" sz="2400" dirty="0" err="1">
              <a:latin typeface="+mn-lt"/>
              <a:cs typeface="Arial" panose="020B0604020202020204" pitchFamily="34" charset="0"/>
            </a:rPr>
            <a:t>câu</a:t>
          </a:r>
          <a:r>
            <a:rPr lang="en-GB" sz="2400" dirty="0">
              <a:latin typeface="+mn-lt"/>
              <a:cs typeface="Arial" panose="020B0604020202020204" pitchFamily="34" charset="0"/>
            </a:rPr>
            <a:t> </a:t>
          </a:r>
          <a:r>
            <a:rPr lang="en-GB" sz="2400" dirty="0" err="1">
              <a:latin typeface="+mn-lt"/>
              <a:cs typeface="Arial" panose="020B0604020202020204" pitchFamily="34" charset="0"/>
            </a:rPr>
            <a:t>hỏi</a:t>
          </a:r>
          <a:r>
            <a:rPr lang="en-GB" sz="2400" dirty="0">
              <a:latin typeface="+mn-lt"/>
              <a:cs typeface="Arial" panose="020B0604020202020204" pitchFamily="34" charset="0"/>
            </a:rPr>
            <a:t>: </a:t>
          </a:r>
          <a:r>
            <a:rPr lang="en-VN" sz="2400" dirty="0">
              <a:latin typeface="+mn-lt"/>
              <a:cs typeface="Arial" panose="020B0604020202020204" pitchFamily="34" charset="0"/>
            </a:rPr>
            <a:t>Em có đồng tình với ý kiến của bạn A, B không? Vì sao?</a:t>
          </a:r>
          <a:endParaRPr lang="en-GB" sz="2400" dirty="0">
            <a:latin typeface="+mn-lt"/>
            <a:cs typeface="Arial" panose="020B0604020202020204" pitchFamily="34" charset="0"/>
          </a:endParaRPr>
        </a:p>
      </dgm:t>
    </dgm:pt>
    <dgm:pt modelId="{8B21EFDD-D63D-5646-926A-EDE12E5F5896}" type="parTrans" cxnId="{095F8320-D050-B847-AF9F-954184D1BDC7}">
      <dgm:prSet/>
      <dgm:spPr/>
      <dgm:t>
        <a:bodyPr/>
        <a:lstStyle/>
        <a:p>
          <a:endParaRPr lang="en-GB">
            <a:latin typeface="Arial" panose="020B0604020202020204" pitchFamily="34" charset="0"/>
            <a:cs typeface="Arial" panose="020B0604020202020204" pitchFamily="34" charset="0"/>
          </a:endParaRPr>
        </a:p>
      </dgm:t>
    </dgm:pt>
    <dgm:pt modelId="{5BC8065C-B3C1-954C-9703-A2DC5233E8B4}" type="sibTrans" cxnId="{095F8320-D050-B847-AF9F-954184D1BDC7}">
      <dgm:prSet/>
      <dgm:spPr/>
      <dgm:t>
        <a:bodyPr/>
        <a:lstStyle/>
        <a:p>
          <a:endParaRPr lang="en-GB">
            <a:latin typeface="Arial" panose="020B0604020202020204" pitchFamily="34" charset="0"/>
            <a:cs typeface="Arial" panose="020B0604020202020204" pitchFamily="34" charset="0"/>
          </a:endParaRPr>
        </a:p>
      </dgm:t>
    </dgm:pt>
    <dgm:pt modelId="{D03CDD8E-2BAA-C94D-9576-5F4A71C66E9A}" type="pres">
      <dgm:prSet presAssocID="{00948CBD-52A2-1C40-A3EC-71A5492F3F81}" presName="rootnode" presStyleCnt="0">
        <dgm:presLayoutVars>
          <dgm:chMax/>
          <dgm:chPref/>
          <dgm:dir/>
          <dgm:animLvl val="lvl"/>
        </dgm:presLayoutVars>
      </dgm:prSet>
      <dgm:spPr/>
      <dgm:t>
        <a:bodyPr/>
        <a:lstStyle/>
        <a:p>
          <a:endParaRPr lang="en-US"/>
        </a:p>
      </dgm:t>
    </dgm:pt>
    <dgm:pt modelId="{66C74F39-4DB4-7D4A-851F-60405DA339A4}" type="pres">
      <dgm:prSet presAssocID="{AA3E0FF7-6D52-1348-84A1-D4D51633EFD9}" presName="composite" presStyleCnt="0"/>
      <dgm:spPr/>
    </dgm:pt>
    <dgm:pt modelId="{FDCE0583-B294-D443-B63A-0AD294A94D21}" type="pres">
      <dgm:prSet presAssocID="{AA3E0FF7-6D52-1348-84A1-D4D51633EFD9}" presName="bentUpArrow1" presStyleLbl="alignImgPlace1" presStyleIdx="0" presStyleCnt="2" custScaleX="203537" custScaleY="201712" custLinFactX="-60248" custLinFactNeighborX="-100000" custLinFactNeighborY="14414"/>
      <dgm:spPr/>
    </dgm:pt>
    <dgm:pt modelId="{2CB43DD4-544B-664D-87E6-5DAB7A4E0043}" type="pres">
      <dgm:prSet presAssocID="{AA3E0FF7-6D52-1348-84A1-D4D51633EFD9}" presName="ParentText" presStyleLbl="node1" presStyleIdx="0" presStyleCnt="3" custScaleX="183489" custScaleY="198596" custLinFactX="-31273" custLinFactNeighborX="-100000" custLinFactNeighborY="-79073">
        <dgm:presLayoutVars>
          <dgm:chMax val="1"/>
          <dgm:chPref val="1"/>
          <dgm:bulletEnabled val="1"/>
        </dgm:presLayoutVars>
      </dgm:prSet>
      <dgm:spPr/>
      <dgm:t>
        <a:bodyPr/>
        <a:lstStyle/>
        <a:p>
          <a:endParaRPr lang="en-US"/>
        </a:p>
      </dgm:t>
    </dgm:pt>
    <dgm:pt modelId="{B4C76772-0850-3F48-8EA5-A297A12A6F66}" type="pres">
      <dgm:prSet presAssocID="{AA3E0FF7-6D52-1348-84A1-D4D51633EFD9}" presName="ChildText" presStyleLbl="revTx" presStyleIdx="0" presStyleCnt="3" custScaleX="1496113" custLinFactX="300000" custLinFactY="-22333" custLinFactNeighborX="313692" custLinFactNeighborY="-100000">
        <dgm:presLayoutVars>
          <dgm:chMax val="0"/>
          <dgm:chPref val="0"/>
          <dgm:bulletEnabled val="1"/>
        </dgm:presLayoutVars>
      </dgm:prSet>
      <dgm:spPr/>
      <dgm:t>
        <a:bodyPr/>
        <a:lstStyle/>
        <a:p>
          <a:endParaRPr lang="en-US"/>
        </a:p>
      </dgm:t>
    </dgm:pt>
    <dgm:pt modelId="{E59B1671-E201-AA44-9406-AB56C7758272}" type="pres">
      <dgm:prSet presAssocID="{C9887B52-B84E-CC46-849B-FC22D2892469}" presName="sibTrans" presStyleCnt="0"/>
      <dgm:spPr/>
    </dgm:pt>
    <dgm:pt modelId="{124752DF-C4B9-4B40-957D-2A216FE49F36}" type="pres">
      <dgm:prSet presAssocID="{AEFA15F7-3BF8-C649-A651-F7C31242A830}" presName="composite" presStyleCnt="0"/>
      <dgm:spPr/>
    </dgm:pt>
    <dgm:pt modelId="{FF521F06-21C4-C94B-AF44-0C773C03105D}" type="pres">
      <dgm:prSet presAssocID="{AEFA15F7-3BF8-C649-A651-F7C31242A830}" presName="bentUpArrow1" presStyleLbl="alignImgPlace1" presStyleIdx="1" presStyleCnt="2" custScaleX="163403" custScaleY="369396" custLinFactX="-102334" custLinFactY="62109" custLinFactNeighborX="-200000" custLinFactNeighborY="100000"/>
      <dgm:spPr/>
    </dgm:pt>
    <dgm:pt modelId="{220568C8-70D2-884A-A1B2-27FD7AA4BC52}" type="pres">
      <dgm:prSet presAssocID="{AEFA15F7-3BF8-C649-A651-F7C31242A830}" presName="ParentText" presStyleLbl="node1" presStyleIdx="1" presStyleCnt="3" custScaleX="198008" custScaleY="191697" custLinFactX="-100000" custLinFactNeighborX="-104348" custLinFactNeighborY="14244">
        <dgm:presLayoutVars>
          <dgm:chMax val="1"/>
          <dgm:chPref val="1"/>
          <dgm:bulletEnabled val="1"/>
        </dgm:presLayoutVars>
      </dgm:prSet>
      <dgm:spPr/>
      <dgm:t>
        <a:bodyPr/>
        <a:lstStyle/>
        <a:p>
          <a:endParaRPr lang="en-US"/>
        </a:p>
      </dgm:t>
    </dgm:pt>
    <dgm:pt modelId="{3118834F-55B3-C54A-94E0-9ACC741A276E}" type="pres">
      <dgm:prSet presAssocID="{AEFA15F7-3BF8-C649-A651-F7C31242A830}" presName="ChildText" presStyleLbl="revTx" presStyleIdx="1" presStyleCnt="3" custScaleX="729738" custLinFactX="41890" custLinFactNeighborX="100000" custLinFactNeighborY="40586">
        <dgm:presLayoutVars>
          <dgm:chMax val="0"/>
          <dgm:chPref val="0"/>
          <dgm:bulletEnabled val="1"/>
        </dgm:presLayoutVars>
      </dgm:prSet>
      <dgm:spPr/>
      <dgm:t>
        <a:bodyPr/>
        <a:lstStyle/>
        <a:p>
          <a:endParaRPr lang="en-US"/>
        </a:p>
      </dgm:t>
    </dgm:pt>
    <dgm:pt modelId="{E40E641A-EE02-AE48-8872-0264FB7C657E}" type="pres">
      <dgm:prSet presAssocID="{0C9F1661-9D42-FA4D-A7C0-3C260656B60D}" presName="sibTrans" presStyleCnt="0"/>
      <dgm:spPr/>
    </dgm:pt>
    <dgm:pt modelId="{E26A25CF-2CCD-B346-BEB0-B523B4315F92}" type="pres">
      <dgm:prSet presAssocID="{401C29F5-02F2-0C48-8130-D97107D1F2D0}" presName="composite" presStyleCnt="0"/>
      <dgm:spPr/>
    </dgm:pt>
    <dgm:pt modelId="{8CCF0DD0-B8CD-7349-8579-2E5A62A0186F}" type="pres">
      <dgm:prSet presAssocID="{401C29F5-02F2-0C48-8130-D97107D1F2D0}" presName="ParentText" presStyleLbl="node1" presStyleIdx="2" presStyleCnt="3" custScaleX="178369" custScaleY="188388" custLinFactX="-200000" custLinFactNeighborX="-296673" custLinFactNeighborY="78165">
        <dgm:presLayoutVars>
          <dgm:chMax val="1"/>
          <dgm:chPref val="1"/>
          <dgm:bulletEnabled val="1"/>
        </dgm:presLayoutVars>
      </dgm:prSet>
      <dgm:spPr/>
      <dgm:t>
        <a:bodyPr/>
        <a:lstStyle/>
        <a:p>
          <a:endParaRPr lang="en-US"/>
        </a:p>
      </dgm:t>
    </dgm:pt>
    <dgm:pt modelId="{391B7B3C-16FF-D044-A2CC-B64D717201F8}" type="pres">
      <dgm:prSet presAssocID="{401C29F5-02F2-0C48-8130-D97107D1F2D0}" presName="FinalChildText" presStyleLbl="revTx" presStyleIdx="2" presStyleCnt="3" custScaleX="938675" custLinFactX="-69373" custLinFactY="17697" custLinFactNeighborX="-100000" custLinFactNeighborY="100000">
        <dgm:presLayoutVars>
          <dgm:chMax val="0"/>
          <dgm:chPref val="0"/>
          <dgm:bulletEnabled val="1"/>
        </dgm:presLayoutVars>
      </dgm:prSet>
      <dgm:spPr/>
      <dgm:t>
        <a:bodyPr/>
        <a:lstStyle/>
        <a:p>
          <a:endParaRPr lang="en-US"/>
        </a:p>
      </dgm:t>
    </dgm:pt>
  </dgm:ptLst>
  <dgm:cxnLst>
    <dgm:cxn modelId="{AEC12A11-D0B1-9649-9A36-004B66605E18}" srcId="{AA3E0FF7-6D52-1348-84A1-D4D51633EFD9}" destId="{38F95EB4-817B-764A-8DB6-34F93975457C}" srcOrd="0" destOrd="0" parTransId="{113122F0-6842-6B45-8A8D-1E45BE9CE735}" sibTransId="{A4247F8A-DDA8-2C47-A2F0-BAF1C547E3AF}"/>
    <dgm:cxn modelId="{3D6FBED5-3FDA-B747-AAF4-C379C68B857D}" type="presOf" srcId="{401C29F5-02F2-0C48-8130-D97107D1F2D0}" destId="{8CCF0DD0-B8CD-7349-8579-2E5A62A0186F}" srcOrd="0" destOrd="0" presId="urn:microsoft.com/office/officeart/2005/8/layout/StepDownProcess"/>
    <dgm:cxn modelId="{3B850FC4-7763-7046-A66F-570D1142A710}" type="presOf" srcId="{38F95EB4-817B-764A-8DB6-34F93975457C}" destId="{B4C76772-0850-3F48-8EA5-A297A12A6F66}" srcOrd="0" destOrd="0" presId="urn:microsoft.com/office/officeart/2005/8/layout/StepDownProcess"/>
    <dgm:cxn modelId="{0E762E5D-C491-7043-89EA-9EB44C791982}" type="presOf" srcId="{00948CBD-52A2-1C40-A3EC-71A5492F3F81}" destId="{D03CDD8E-2BAA-C94D-9576-5F4A71C66E9A}" srcOrd="0" destOrd="0" presId="urn:microsoft.com/office/officeart/2005/8/layout/StepDownProcess"/>
    <dgm:cxn modelId="{252FD7D7-345C-9445-B0EC-6A5CE79962AE}" type="presOf" srcId="{AA3E0FF7-6D52-1348-84A1-D4D51633EFD9}" destId="{2CB43DD4-544B-664D-87E6-5DAB7A4E0043}" srcOrd="0" destOrd="0" presId="urn:microsoft.com/office/officeart/2005/8/layout/StepDownProcess"/>
    <dgm:cxn modelId="{17A5A836-C4E5-1B4C-9359-D9F75B56867E}" srcId="{AEFA15F7-3BF8-C649-A651-F7C31242A830}" destId="{E08B685D-C250-E640-A957-176A23F2809F}" srcOrd="0" destOrd="0" parTransId="{DDA309BD-93E2-3242-A1B3-4BCC3640B788}" sibTransId="{305A4EDA-DC19-D64F-92CF-5ADE474035CD}"/>
    <dgm:cxn modelId="{DBBA6905-30C1-DB47-850D-2F3F42235AF5}" type="presOf" srcId="{E08B685D-C250-E640-A957-176A23F2809F}" destId="{3118834F-55B3-C54A-94E0-9ACC741A276E}" srcOrd="0" destOrd="0" presId="urn:microsoft.com/office/officeart/2005/8/layout/StepDownProcess"/>
    <dgm:cxn modelId="{6674493B-B4D5-D144-B7B2-39E0DE7F611B}" srcId="{00948CBD-52A2-1C40-A3EC-71A5492F3F81}" destId="{AA3E0FF7-6D52-1348-84A1-D4D51633EFD9}" srcOrd="0" destOrd="0" parTransId="{C03CF440-F020-F640-8BD4-2CAD368A65DD}" sibTransId="{C9887B52-B84E-CC46-849B-FC22D2892469}"/>
    <dgm:cxn modelId="{42E6B709-FB52-AA44-B0F0-A514A9D266D7}" srcId="{00948CBD-52A2-1C40-A3EC-71A5492F3F81}" destId="{401C29F5-02F2-0C48-8130-D97107D1F2D0}" srcOrd="2" destOrd="0" parTransId="{2ECBD279-A54F-314F-ABAC-0C29F7D64B4B}" sibTransId="{4330DF6F-8B82-DE46-A1E7-3C70583C7F57}"/>
    <dgm:cxn modelId="{095F8320-D050-B847-AF9F-954184D1BDC7}" srcId="{401C29F5-02F2-0C48-8130-D97107D1F2D0}" destId="{A8EE083E-7E92-E445-AD9A-7F0021194909}" srcOrd="0" destOrd="0" parTransId="{8B21EFDD-D63D-5646-926A-EDE12E5F5896}" sibTransId="{5BC8065C-B3C1-954C-9703-A2DC5233E8B4}"/>
    <dgm:cxn modelId="{8EB90B99-BC5F-E44D-BB72-9BA27C4DBB81}" type="presOf" srcId="{A8EE083E-7E92-E445-AD9A-7F0021194909}" destId="{391B7B3C-16FF-D044-A2CC-B64D717201F8}" srcOrd="0" destOrd="0" presId="urn:microsoft.com/office/officeart/2005/8/layout/StepDownProcess"/>
    <dgm:cxn modelId="{2F4CCE31-0E45-7249-986A-898EB9312C4E}" type="presOf" srcId="{AEFA15F7-3BF8-C649-A651-F7C31242A830}" destId="{220568C8-70D2-884A-A1B2-27FD7AA4BC52}" srcOrd="0" destOrd="0" presId="urn:microsoft.com/office/officeart/2005/8/layout/StepDownProcess"/>
    <dgm:cxn modelId="{08A96ED0-DD94-1E4B-AD83-E58F1CD30FEE}" srcId="{00948CBD-52A2-1C40-A3EC-71A5492F3F81}" destId="{AEFA15F7-3BF8-C649-A651-F7C31242A830}" srcOrd="1" destOrd="0" parTransId="{E0AE3335-7C71-0C43-A0E7-46005D5F74C2}" sibTransId="{0C9F1661-9D42-FA4D-A7C0-3C260656B60D}"/>
    <dgm:cxn modelId="{CFFD998D-41AC-DC4C-8108-A31495D1607A}" type="presParOf" srcId="{D03CDD8E-2BAA-C94D-9576-5F4A71C66E9A}" destId="{66C74F39-4DB4-7D4A-851F-60405DA339A4}" srcOrd="0" destOrd="0" presId="urn:microsoft.com/office/officeart/2005/8/layout/StepDownProcess"/>
    <dgm:cxn modelId="{AD1DF99F-435C-2640-81CF-8C8A56FD33FB}" type="presParOf" srcId="{66C74F39-4DB4-7D4A-851F-60405DA339A4}" destId="{FDCE0583-B294-D443-B63A-0AD294A94D21}" srcOrd="0" destOrd="0" presId="urn:microsoft.com/office/officeart/2005/8/layout/StepDownProcess"/>
    <dgm:cxn modelId="{BC0127F3-D26D-914D-922D-327CBE3541E8}" type="presParOf" srcId="{66C74F39-4DB4-7D4A-851F-60405DA339A4}" destId="{2CB43DD4-544B-664D-87E6-5DAB7A4E0043}" srcOrd="1" destOrd="0" presId="urn:microsoft.com/office/officeart/2005/8/layout/StepDownProcess"/>
    <dgm:cxn modelId="{F56808E0-D2D5-AF4B-9BFE-4C8734D1B1FB}" type="presParOf" srcId="{66C74F39-4DB4-7D4A-851F-60405DA339A4}" destId="{B4C76772-0850-3F48-8EA5-A297A12A6F66}" srcOrd="2" destOrd="0" presId="urn:microsoft.com/office/officeart/2005/8/layout/StepDownProcess"/>
    <dgm:cxn modelId="{A91A7017-6087-EA44-9C07-E0E26D87B409}" type="presParOf" srcId="{D03CDD8E-2BAA-C94D-9576-5F4A71C66E9A}" destId="{E59B1671-E201-AA44-9406-AB56C7758272}" srcOrd="1" destOrd="0" presId="urn:microsoft.com/office/officeart/2005/8/layout/StepDownProcess"/>
    <dgm:cxn modelId="{389A8605-BAD5-AB40-8E0F-621771410F89}" type="presParOf" srcId="{D03CDD8E-2BAA-C94D-9576-5F4A71C66E9A}" destId="{124752DF-C4B9-4B40-957D-2A216FE49F36}" srcOrd="2" destOrd="0" presId="urn:microsoft.com/office/officeart/2005/8/layout/StepDownProcess"/>
    <dgm:cxn modelId="{ED7E6FD6-523A-7C47-81EA-F8D999361496}" type="presParOf" srcId="{124752DF-C4B9-4B40-957D-2A216FE49F36}" destId="{FF521F06-21C4-C94B-AF44-0C773C03105D}" srcOrd="0" destOrd="0" presId="urn:microsoft.com/office/officeart/2005/8/layout/StepDownProcess"/>
    <dgm:cxn modelId="{792EC403-C839-6342-ACD5-E077F41C9B56}" type="presParOf" srcId="{124752DF-C4B9-4B40-957D-2A216FE49F36}" destId="{220568C8-70D2-884A-A1B2-27FD7AA4BC52}" srcOrd="1" destOrd="0" presId="urn:microsoft.com/office/officeart/2005/8/layout/StepDownProcess"/>
    <dgm:cxn modelId="{9CB7BE2D-554F-514D-9148-1E2803D5AEAD}" type="presParOf" srcId="{124752DF-C4B9-4B40-957D-2A216FE49F36}" destId="{3118834F-55B3-C54A-94E0-9ACC741A276E}" srcOrd="2" destOrd="0" presId="urn:microsoft.com/office/officeart/2005/8/layout/StepDownProcess"/>
    <dgm:cxn modelId="{4B943E31-5D0F-464B-BB94-562DA7578FFD}" type="presParOf" srcId="{D03CDD8E-2BAA-C94D-9576-5F4A71C66E9A}" destId="{E40E641A-EE02-AE48-8872-0264FB7C657E}" srcOrd="3" destOrd="0" presId="urn:microsoft.com/office/officeart/2005/8/layout/StepDownProcess"/>
    <dgm:cxn modelId="{1D15E1A6-F5A6-A046-B6E7-B053CE4BC571}" type="presParOf" srcId="{D03CDD8E-2BAA-C94D-9576-5F4A71C66E9A}" destId="{E26A25CF-2CCD-B346-BEB0-B523B4315F92}" srcOrd="4" destOrd="0" presId="urn:microsoft.com/office/officeart/2005/8/layout/StepDownProcess"/>
    <dgm:cxn modelId="{B8B5F6AB-453C-324C-90D1-7CCE7E02475A}" type="presParOf" srcId="{E26A25CF-2CCD-B346-BEB0-B523B4315F92}" destId="{8CCF0DD0-B8CD-7349-8579-2E5A62A0186F}" srcOrd="0" destOrd="0" presId="urn:microsoft.com/office/officeart/2005/8/layout/StepDownProcess"/>
    <dgm:cxn modelId="{BA8A9C76-9897-C746-B549-02231C4AF109}" type="presParOf" srcId="{E26A25CF-2CCD-B346-BEB0-B523B4315F92}" destId="{391B7B3C-16FF-D044-A2CC-B64D717201F8}"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7D12A-5953-4E41-8B14-DFC1BC3E005A}">
      <dsp:nvSpPr>
        <dsp:cNvPr id="0" name=""/>
        <dsp:cNvSpPr/>
      </dsp:nvSpPr>
      <dsp:spPr>
        <a:xfrm>
          <a:off x="-160405" y="0"/>
          <a:ext cx="8990076" cy="16256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en-VN" sz="3200" kern="1200" dirty="0">
              <a:solidFill>
                <a:schemeClr val="tx1"/>
              </a:solidFill>
              <a:effectLst/>
              <a:latin typeface="+mn-lt"/>
              <a:ea typeface="Times New Roman" panose="02020603050405020304" pitchFamily="18" charset="0"/>
              <a:cs typeface="Arial" panose="020B0604020202020204" pitchFamily="34" charset="0"/>
            </a:rPr>
            <a:t>Thành phố Hồ Chí Minh luôn có nhiều chương trình thiết thực chăm lo, hỗ trợ cho những người có hoàn cảnh khó kha</a:t>
          </a:r>
          <a:r>
            <a:rPr lang="en-VN" sz="3200" kern="1200">
              <a:solidFill>
                <a:schemeClr val="tx1"/>
              </a:solidFill>
              <a:effectLst/>
              <a:latin typeface="+mn-lt"/>
              <a:ea typeface="Times New Roman" panose="02020603050405020304" pitchFamily="18" charset="0"/>
              <a:cs typeface="Arial" panose="020B0604020202020204" pitchFamily="34" charset="0"/>
            </a:rPr>
            <a:t>̆n</a:t>
          </a:r>
          <a:endParaRPr lang="en-GB" sz="3200" kern="1200" dirty="0">
            <a:solidFill>
              <a:schemeClr val="tx1"/>
            </a:solidFill>
            <a:latin typeface="+mn-lt"/>
            <a:cs typeface="Arial" panose="020B0604020202020204" pitchFamily="34" charset="0"/>
          </a:endParaRPr>
        </a:p>
      </dsp:txBody>
      <dsp:txXfrm>
        <a:off x="-112793" y="47612"/>
        <a:ext cx="7235927" cy="1530376"/>
      </dsp:txXfrm>
    </dsp:sp>
    <dsp:sp modelId="{840A1C25-A0C6-4E42-868C-8F319EEE34CE}">
      <dsp:nvSpPr>
        <dsp:cNvPr id="0" name=""/>
        <dsp:cNvSpPr/>
      </dsp:nvSpPr>
      <dsp:spPr>
        <a:xfrm>
          <a:off x="632836" y="1896533"/>
          <a:ext cx="8990076" cy="162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just" defTabSz="1377950">
            <a:lnSpc>
              <a:spcPct val="90000"/>
            </a:lnSpc>
            <a:spcBef>
              <a:spcPct val="0"/>
            </a:spcBef>
            <a:spcAft>
              <a:spcPct val="35000"/>
            </a:spcAft>
          </a:pPr>
          <a:r>
            <a:rPr lang="en-VN" sz="3100" kern="1200" dirty="0">
              <a:solidFill>
                <a:schemeClr val="tx1"/>
              </a:solidFill>
              <a:latin typeface="+mn-lt"/>
              <a:cs typeface="Arial" panose="020B0604020202020204" pitchFamily="34" charset="0"/>
            </a:rPr>
            <a:t>Trong thời gian qua, đời sống người dân Thành phố Hồ Chí Minh đã và đang được cải thiện </a:t>
          </a:r>
          <a:endParaRPr lang="en-GB" sz="3100" kern="1200" dirty="0">
            <a:solidFill>
              <a:schemeClr val="tx1"/>
            </a:solidFill>
            <a:latin typeface="+mn-lt"/>
            <a:cs typeface="Arial" panose="020B0604020202020204" pitchFamily="34" charset="0"/>
          </a:endParaRPr>
        </a:p>
      </dsp:txBody>
      <dsp:txXfrm>
        <a:off x="680448" y="1944145"/>
        <a:ext cx="7044969" cy="1530376"/>
      </dsp:txXfrm>
    </dsp:sp>
    <dsp:sp modelId="{FAB41C5A-5BE0-3A41-A3BE-A173FDFE796D}">
      <dsp:nvSpPr>
        <dsp:cNvPr id="0" name=""/>
        <dsp:cNvSpPr/>
      </dsp:nvSpPr>
      <dsp:spPr>
        <a:xfrm>
          <a:off x="1105267" y="3793066"/>
          <a:ext cx="9631697" cy="16256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just" defTabSz="1377950">
            <a:lnSpc>
              <a:spcPct val="90000"/>
            </a:lnSpc>
            <a:spcBef>
              <a:spcPct val="0"/>
            </a:spcBef>
            <a:spcAft>
              <a:spcPct val="35000"/>
            </a:spcAft>
          </a:pPr>
          <a:r>
            <a:rPr lang="en-VN" sz="3100" kern="1200" dirty="0">
              <a:solidFill>
                <a:schemeClr val="tx1"/>
              </a:solidFill>
              <a:latin typeface="+mn-lt"/>
              <a:cs typeface="Arial" panose="020B0604020202020204" pitchFamily="34" charset="0"/>
            </a:rPr>
            <a:t>Thành phố Hồ Chí Minh ngày càng khẳng định vai trò là trung tâm lớn về nhiều mặt và một trong các động lực phát triển kinh tế của cả nước </a:t>
          </a:r>
          <a:endParaRPr lang="en-GB" sz="3100" kern="1200" dirty="0">
            <a:solidFill>
              <a:schemeClr val="tx1"/>
            </a:solidFill>
            <a:latin typeface="+mn-lt"/>
            <a:cs typeface="Arial" panose="020B0604020202020204" pitchFamily="34" charset="0"/>
          </a:endParaRPr>
        </a:p>
      </dsp:txBody>
      <dsp:txXfrm>
        <a:off x="1152879" y="3840678"/>
        <a:ext cx="7554565" cy="1530376"/>
      </dsp:txXfrm>
    </dsp:sp>
    <dsp:sp modelId="{C4DB8B21-5757-4346-9052-830E4FB96DD3}">
      <dsp:nvSpPr>
        <dsp:cNvPr id="0" name=""/>
        <dsp:cNvSpPr/>
      </dsp:nvSpPr>
      <dsp:spPr>
        <a:xfrm>
          <a:off x="7773030" y="1232746"/>
          <a:ext cx="1056640" cy="105664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1600200">
            <a:lnSpc>
              <a:spcPct val="90000"/>
            </a:lnSpc>
            <a:spcBef>
              <a:spcPct val="0"/>
            </a:spcBef>
            <a:spcAft>
              <a:spcPct val="35000"/>
            </a:spcAft>
          </a:pPr>
          <a:endParaRPr lang="en-GB" sz="3600" kern="1200">
            <a:latin typeface="Arial" panose="020B0604020202020204" pitchFamily="34" charset="0"/>
            <a:cs typeface="Arial" panose="020B0604020202020204" pitchFamily="34" charset="0"/>
          </a:endParaRPr>
        </a:p>
      </dsp:txBody>
      <dsp:txXfrm>
        <a:off x="8010774" y="1232746"/>
        <a:ext cx="581152" cy="795122"/>
      </dsp:txXfrm>
    </dsp:sp>
    <dsp:sp modelId="{F8BD20D8-C6DE-B448-B3C7-D2968166DC1C}">
      <dsp:nvSpPr>
        <dsp:cNvPr id="0" name=""/>
        <dsp:cNvSpPr/>
      </dsp:nvSpPr>
      <dsp:spPr>
        <a:xfrm>
          <a:off x="8566272" y="3118442"/>
          <a:ext cx="1056640" cy="105664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1600200">
            <a:lnSpc>
              <a:spcPct val="90000"/>
            </a:lnSpc>
            <a:spcBef>
              <a:spcPct val="0"/>
            </a:spcBef>
            <a:spcAft>
              <a:spcPct val="35000"/>
            </a:spcAft>
          </a:pPr>
          <a:endParaRPr lang="en-GB" sz="3600" kern="1200">
            <a:latin typeface="Arial" panose="020B0604020202020204" pitchFamily="34" charset="0"/>
            <a:cs typeface="Arial" panose="020B0604020202020204" pitchFamily="34" charset="0"/>
          </a:endParaRPr>
        </a:p>
      </dsp:txBody>
      <dsp:txXfrm>
        <a:off x="8804016" y="3118442"/>
        <a:ext cx="581152" cy="795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9ED9E-0AB4-2241-B133-C6C6B9375CD3}">
      <dsp:nvSpPr>
        <dsp:cNvPr id="0" name=""/>
        <dsp:cNvSpPr/>
      </dsp:nvSpPr>
      <dsp:spPr>
        <a:xfrm rot="5400000">
          <a:off x="425419" y="2806651"/>
          <a:ext cx="1268383" cy="21105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38C7D-24EA-2949-BEB7-7399B977458A}">
      <dsp:nvSpPr>
        <dsp:cNvPr id="0" name=""/>
        <dsp:cNvSpPr/>
      </dsp:nvSpPr>
      <dsp:spPr>
        <a:xfrm>
          <a:off x="193840" y="3538661"/>
          <a:ext cx="1945135" cy="146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VN" sz="2400" kern="1200" dirty="0"/>
            <a:t>mở rộng, nâng cấp nhiều tuyến đường cũ, hàng loạt trục đường </a:t>
          </a:r>
          <a:r>
            <a:rPr lang="en-VN" sz="2400" kern="1200"/>
            <a:t>mới </a:t>
          </a:r>
          <a:r>
            <a:rPr lang="en-US" sz="2400" kern="1200"/>
            <a:t>.</a:t>
          </a:r>
          <a:endParaRPr lang="en-GB" sz="2400" kern="1200" dirty="0"/>
        </a:p>
      </dsp:txBody>
      <dsp:txXfrm>
        <a:off x="193840" y="3538661"/>
        <a:ext cx="1945135" cy="1467403"/>
      </dsp:txXfrm>
    </dsp:sp>
    <dsp:sp modelId="{E2051955-DA77-974E-92FF-624CF5F3B32B}">
      <dsp:nvSpPr>
        <dsp:cNvPr id="0" name=""/>
        <dsp:cNvSpPr/>
      </dsp:nvSpPr>
      <dsp:spPr>
        <a:xfrm>
          <a:off x="1759606" y="2651269"/>
          <a:ext cx="359514" cy="35951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C3F47-CDB0-F047-8AAF-433A9C683E38}">
      <dsp:nvSpPr>
        <dsp:cNvPr id="0" name=""/>
        <dsp:cNvSpPr/>
      </dsp:nvSpPr>
      <dsp:spPr>
        <a:xfrm rot="5400000">
          <a:off x="2777887" y="2229443"/>
          <a:ext cx="1268383" cy="21105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56D4C-5326-E345-A75E-C5E62F06F76B}">
      <dsp:nvSpPr>
        <dsp:cNvPr id="0" name=""/>
        <dsp:cNvSpPr/>
      </dsp:nvSpPr>
      <dsp:spPr>
        <a:xfrm>
          <a:off x="2566163" y="2860046"/>
          <a:ext cx="1905426" cy="1670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VN" sz="2300" kern="1200" dirty="0"/>
            <a:t>Dự án cầu Thủ Thiê</a:t>
          </a:r>
          <a:r>
            <a:rPr lang="en-VN" sz="2300" kern="1200"/>
            <a:t>m 2, </a:t>
          </a:r>
          <a:r>
            <a:rPr lang="en-VN" sz="2300" kern="1200" dirty="0"/>
            <a:t>được đánh giá có vai trò đặc biệt quan trọng</a:t>
          </a:r>
          <a:endParaRPr lang="en-GB" sz="2300" kern="1200" dirty="0"/>
        </a:p>
      </dsp:txBody>
      <dsp:txXfrm>
        <a:off x="2566163" y="2860046"/>
        <a:ext cx="1905426" cy="1670217"/>
      </dsp:txXfrm>
    </dsp:sp>
    <dsp:sp modelId="{3BB3DC5B-DC50-F84C-A1A2-2AC0FDCC254D}">
      <dsp:nvSpPr>
        <dsp:cNvPr id="0" name=""/>
        <dsp:cNvSpPr/>
      </dsp:nvSpPr>
      <dsp:spPr>
        <a:xfrm>
          <a:off x="4112074" y="2074061"/>
          <a:ext cx="359514" cy="35951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9ECDB-9D4A-A14F-B537-E026BFE1CE49}">
      <dsp:nvSpPr>
        <dsp:cNvPr id="0" name=""/>
        <dsp:cNvSpPr/>
      </dsp:nvSpPr>
      <dsp:spPr>
        <a:xfrm rot="5400000">
          <a:off x="5130356" y="1652235"/>
          <a:ext cx="1268383" cy="21105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F361F-D91E-7844-918E-81609FDFD3B3}">
      <dsp:nvSpPr>
        <dsp:cNvPr id="0" name=""/>
        <dsp:cNvSpPr/>
      </dsp:nvSpPr>
      <dsp:spPr>
        <a:xfrm>
          <a:off x="4918631" y="2282838"/>
          <a:ext cx="1905426" cy="1670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VN" sz="2400" kern="1200" dirty="0"/>
            <a:t>Kênh Nhiêu Lộc – Thị </a:t>
          </a:r>
          <a:r>
            <a:rPr lang="en-VN" sz="2400" kern="1200"/>
            <a:t>Nghè với </a:t>
          </a:r>
          <a:r>
            <a:rPr lang="en-VN" sz="2400" kern="1200" dirty="0"/>
            <a:t>2 tuyến đường Hoàng Sa và Trường Sa sạch đẹp chạy dọc suốt 2 bờ kênh</a:t>
          </a:r>
          <a:endParaRPr lang="en-GB" sz="2400" kern="1200" dirty="0"/>
        </a:p>
      </dsp:txBody>
      <dsp:txXfrm>
        <a:off x="4918631" y="2282838"/>
        <a:ext cx="1905426" cy="1670217"/>
      </dsp:txXfrm>
    </dsp:sp>
    <dsp:sp modelId="{00A7E9C6-B3D8-A844-A0D9-397334040096}">
      <dsp:nvSpPr>
        <dsp:cNvPr id="0" name=""/>
        <dsp:cNvSpPr/>
      </dsp:nvSpPr>
      <dsp:spPr>
        <a:xfrm>
          <a:off x="6464543" y="1496853"/>
          <a:ext cx="359514" cy="35951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10B2D-0571-5341-888E-3287E81B0F81}">
      <dsp:nvSpPr>
        <dsp:cNvPr id="0" name=""/>
        <dsp:cNvSpPr/>
      </dsp:nvSpPr>
      <dsp:spPr>
        <a:xfrm rot="5400000">
          <a:off x="7482824" y="1075028"/>
          <a:ext cx="1268383" cy="21105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7A2608-4688-0649-8197-8B6CED9EFA70}">
      <dsp:nvSpPr>
        <dsp:cNvPr id="0" name=""/>
        <dsp:cNvSpPr/>
      </dsp:nvSpPr>
      <dsp:spPr>
        <a:xfrm>
          <a:off x="7271099" y="1705631"/>
          <a:ext cx="1905426" cy="1670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VN" sz="2400" kern="1200"/>
            <a:t>Đại lộ Phạm Văn Đồng tuyến đường đẹp nhất Thành phố Hồ Chí Minh</a:t>
          </a:r>
          <a:endParaRPr lang="en-GB" sz="2400" kern="1200" dirty="0"/>
        </a:p>
      </dsp:txBody>
      <dsp:txXfrm>
        <a:off x="7271099" y="1705631"/>
        <a:ext cx="1905426" cy="1670217"/>
      </dsp:txXfrm>
    </dsp:sp>
    <dsp:sp modelId="{47203773-F712-214A-9A68-CD2B6B4050DB}">
      <dsp:nvSpPr>
        <dsp:cNvPr id="0" name=""/>
        <dsp:cNvSpPr/>
      </dsp:nvSpPr>
      <dsp:spPr>
        <a:xfrm>
          <a:off x="8817011" y="919646"/>
          <a:ext cx="359514" cy="35951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FE75D5-F99B-5247-B0AB-4E027CB434DC}">
      <dsp:nvSpPr>
        <dsp:cNvPr id="0" name=""/>
        <dsp:cNvSpPr/>
      </dsp:nvSpPr>
      <dsp:spPr>
        <a:xfrm rot="5400000">
          <a:off x="9835292" y="497820"/>
          <a:ext cx="1268383" cy="211056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8CEA77-F093-154F-A577-B3EEB9F23F8A}">
      <dsp:nvSpPr>
        <dsp:cNvPr id="0" name=""/>
        <dsp:cNvSpPr/>
      </dsp:nvSpPr>
      <dsp:spPr>
        <a:xfrm>
          <a:off x="9623568" y="1128423"/>
          <a:ext cx="1905426" cy="1670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VN" sz="2400" kern="1200"/>
            <a:t>Đường vành đai 3 sẽ là động lực mạnh mẽ phát triển kinh tế cả vùng kinh tế phía Nam</a:t>
          </a:r>
          <a:endParaRPr lang="en-GB" sz="2400" kern="1200" dirty="0"/>
        </a:p>
      </dsp:txBody>
      <dsp:txXfrm>
        <a:off x="9623568" y="1128423"/>
        <a:ext cx="1905426" cy="1670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3B684-CD10-2040-9155-B2F345A60CBD}">
      <dsp:nvSpPr>
        <dsp:cNvPr id="0" name=""/>
        <dsp:cNvSpPr/>
      </dsp:nvSpPr>
      <dsp:spPr>
        <a:xfrm>
          <a:off x="2400267" y="852295"/>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47148" y="895256"/>
        <a:ext cx="27598" cy="5519"/>
      </dsp:txXfrm>
    </dsp:sp>
    <dsp:sp modelId="{AB8928C6-650A-1C41-88FD-66D036FB30B6}">
      <dsp:nvSpPr>
        <dsp:cNvPr id="0" name=""/>
        <dsp:cNvSpPr/>
      </dsp:nvSpPr>
      <dsp:spPr>
        <a:xfrm>
          <a:off x="2240" y="178067"/>
          <a:ext cx="2399827" cy="1439896"/>
        </a:xfrm>
        <a:prstGeom prst="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dirty="0"/>
            <a:t>Tăng cường hỗ trợ đào tạo và phát triển kĩ năng cho người lao động </a:t>
          </a:r>
          <a:endParaRPr lang="en-GB" sz="1700" kern="1200" dirty="0"/>
        </a:p>
      </dsp:txBody>
      <dsp:txXfrm>
        <a:off x="2240" y="178067"/>
        <a:ext cx="2399827" cy="1439896"/>
      </dsp:txXfrm>
    </dsp:sp>
    <dsp:sp modelId="{2AF2344C-4F02-2942-BF30-88C52AEAD654}">
      <dsp:nvSpPr>
        <dsp:cNvPr id="0" name=""/>
        <dsp:cNvSpPr/>
      </dsp:nvSpPr>
      <dsp:spPr>
        <a:xfrm>
          <a:off x="5352055" y="852295"/>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69067"/>
              <a:satOff val="-2759"/>
              <a:lumOff val="63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598936" y="895256"/>
        <a:ext cx="27598" cy="5519"/>
      </dsp:txXfrm>
    </dsp:sp>
    <dsp:sp modelId="{F439F70F-E09C-8C40-8D36-0D6C3E8D9A43}">
      <dsp:nvSpPr>
        <dsp:cNvPr id="0" name=""/>
        <dsp:cNvSpPr/>
      </dsp:nvSpPr>
      <dsp:spPr>
        <a:xfrm>
          <a:off x="2954028" y="178067"/>
          <a:ext cx="2399827" cy="1439896"/>
        </a:xfrm>
        <a:prstGeom prst="rect">
          <a:avLst/>
        </a:prstGeom>
        <a:solidFill>
          <a:schemeClr val="accent6">
            <a:shade val="50000"/>
            <a:hueOff val="61404"/>
            <a:satOff val="-2684"/>
            <a:lumOff val="7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dirty="0"/>
            <a:t>Thúc đẩy tăng trưởng kinh tế và đầu tư</a:t>
          </a:r>
          <a:endParaRPr lang="en-GB" sz="1700" kern="1200" dirty="0"/>
        </a:p>
      </dsp:txBody>
      <dsp:txXfrm>
        <a:off x="2954028" y="178067"/>
        <a:ext cx="2399827" cy="1439896"/>
      </dsp:txXfrm>
    </dsp:sp>
    <dsp:sp modelId="{3E5E697D-7F5A-B043-B439-10C9EAC6C9D7}">
      <dsp:nvSpPr>
        <dsp:cNvPr id="0" name=""/>
        <dsp:cNvSpPr/>
      </dsp:nvSpPr>
      <dsp:spPr>
        <a:xfrm>
          <a:off x="8303842" y="852295"/>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138134"/>
              <a:satOff val="-5517"/>
              <a:lumOff val="1279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8550724" y="895256"/>
        <a:ext cx="27598" cy="5519"/>
      </dsp:txXfrm>
    </dsp:sp>
    <dsp:sp modelId="{F3757C77-CA12-3A43-9E7C-95C4283AF9C8}">
      <dsp:nvSpPr>
        <dsp:cNvPr id="0" name=""/>
        <dsp:cNvSpPr/>
      </dsp:nvSpPr>
      <dsp:spPr>
        <a:xfrm>
          <a:off x="5905815" y="178067"/>
          <a:ext cx="2399827" cy="1439896"/>
        </a:xfrm>
        <a:prstGeom prst="rect">
          <a:avLst/>
        </a:prstGeom>
        <a:solidFill>
          <a:schemeClr val="accent6">
            <a:shade val="50000"/>
            <a:hueOff val="122808"/>
            <a:satOff val="-5368"/>
            <a:lumOff val="14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dirty="0"/>
            <a:t>Tăng cường hỗ trợ cho doanh nghiệp</a:t>
          </a:r>
          <a:endParaRPr lang="en-GB" sz="1700" kern="1200" dirty="0"/>
        </a:p>
      </dsp:txBody>
      <dsp:txXfrm>
        <a:off x="5905815" y="178067"/>
        <a:ext cx="2399827" cy="1439896"/>
      </dsp:txXfrm>
    </dsp:sp>
    <dsp:sp modelId="{5B783C85-1E62-7140-A371-489AD0923A46}">
      <dsp:nvSpPr>
        <dsp:cNvPr id="0" name=""/>
        <dsp:cNvSpPr/>
      </dsp:nvSpPr>
      <dsp:spPr>
        <a:xfrm>
          <a:off x="1202154" y="1616164"/>
          <a:ext cx="8855362" cy="521360"/>
        </a:xfrm>
        <a:custGeom>
          <a:avLst/>
          <a:gdLst/>
          <a:ahLst/>
          <a:cxnLst/>
          <a:rect l="0" t="0" r="0" b="0"/>
          <a:pathLst>
            <a:path>
              <a:moveTo>
                <a:pt x="8855362" y="0"/>
              </a:moveTo>
              <a:lnTo>
                <a:pt x="8855362" y="277780"/>
              </a:lnTo>
              <a:lnTo>
                <a:pt x="0" y="277780"/>
              </a:lnTo>
              <a:lnTo>
                <a:pt x="0" y="521360"/>
              </a:lnTo>
            </a:path>
          </a:pathLst>
        </a:custGeom>
        <a:noFill/>
        <a:ln w="6350" cap="flat" cmpd="sng" algn="ctr">
          <a:solidFill>
            <a:schemeClr val="accent6">
              <a:shade val="90000"/>
              <a:hueOff val="207202"/>
              <a:satOff val="-8276"/>
              <a:lumOff val="191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408021" y="1874084"/>
        <a:ext cx="443627" cy="5519"/>
      </dsp:txXfrm>
    </dsp:sp>
    <dsp:sp modelId="{3B0F6BE5-C0AE-264D-8EA2-C4E362208A2A}">
      <dsp:nvSpPr>
        <dsp:cNvPr id="0" name=""/>
        <dsp:cNvSpPr/>
      </dsp:nvSpPr>
      <dsp:spPr>
        <a:xfrm>
          <a:off x="8857603" y="178067"/>
          <a:ext cx="2399827" cy="1439896"/>
        </a:xfrm>
        <a:prstGeom prst="rect">
          <a:avLst/>
        </a:prstGeom>
        <a:solidFill>
          <a:schemeClr val="accent6">
            <a:shade val="50000"/>
            <a:hueOff val="184212"/>
            <a:satOff val="-8053"/>
            <a:lumOff val="21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dirty="0"/>
            <a:t>Tăng cường hỗ trợ cho các ngành công nghiệp đang phát triển</a:t>
          </a:r>
          <a:endParaRPr lang="en-GB" sz="1700" kern="1200" dirty="0"/>
        </a:p>
      </dsp:txBody>
      <dsp:txXfrm>
        <a:off x="8857603" y="178067"/>
        <a:ext cx="2399827" cy="1439896"/>
      </dsp:txXfrm>
    </dsp:sp>
    <dsp:sp modelId="{3674AA4D-F219-874B-84BF-A1CE74AD0F2A}">
      <dsp:nvSpPr>
        <dsp:cNvPr id="0" name=""/>
        <dsp:cNvSpPr/>
      </dsp:nvSpPr>
      <dsp:spPr>
        <a:xfrm>
          <a:off x="2400267" y="2844152"/>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276269"/>
              <a:satOff val="-11035"/>
              <a:lumOff val="2559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47148" y="2887112"/>
        <a:ext cx="27598" cy="5519"/>
      </dsp:txXfrm>
    </dsp:sp>
    <dsp:sp modelId="{E3E52654-A4A5-C647-A99F-65DD441103E2}">
      <dsp:nvSpPr>
        <dsp:cNvPr id="0" name=""/>
        <dsp:cNvSpPr/>
      </dsp:nvSpPr>
      <dsp:spPr>
        <a:xfrm>
          <a:off x="2240" y="2169924"/>
          <a:ext cx="2399827" cy="1439896"/>
        </a:xfrm>
        <a:prstGeom prst="rect">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dirty="0"/>
            <a:t>Tăng cường hỗ trợ cho các doanh nghiệp nhỏ và vừa </a:t>
          </a:r>
          <a:endParaRPr lang="en-GB" sz="1700" kern="1200" dirty="0"/>
        </a:p>
      </dsp:txBody>
      <dsp:txXfrm>
        <a:off x="2240" y="2169924"/>
        <a:ext cx="2399827" cy="1439896"/>
      </dsp:txXfrm>
    </dsp:sp>
    <dsp:sp modelId="{A65336F9-CBD5-2C4B-A236-E466E1954ADB}">
      <dsp:nvSpPr>
        <dsp:cNvPr id="0" name=""/>
        <dsp:cNvSpPr/>
      </dsp:nvSpPr>
      <dsp:spPr>
        <a:xfrm>
          <a:off x="5352055" y="2844152"/>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345336"/>
              <a:satOff val="-13794"/>
              <a:lumOff val="3199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598936" y="2887112"/>
        <a:ext cx="27598" cy="5519"/>
      </dsp:txXfrm>
    </dsp:sp>
    <dsp:sp modelId="{46F0771C-C29F-D64B-AB1E-9522FBCFA17C}">
      <dsp:nvSpPr>
        <dsp:cNvPr id="0" name=""/>
        <dsp:cNvSpPr/>
      </dsp:nvSpPr>
      <dsp:spPr>
        <a:xfrm>
          <a:off x="2954028" y="2169924"/>
          <a:ext cx="2399827" cy="1439896"/>
        </a:xfrm>
        <a:prstGeom prst="rect">
          <a:avLst/>
        </a:prstGeom>
        <a:solidFill>
          <a:schemeClr val="accent6">
            <a:shade val="50000"/>
            <a:hueOff val="307020"/>
            <a:satOff val="-13421"/>
            <a:lumOff val="36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dirty="0"/>
            <a:t>Nâng cao chất lượng giáo dục </a:t>
          </a:r>
          <a:endParaRPr lang="en-GB" sz="1700" kern="1200" dirty="0"/>
        </a:p>
      </dsp:txBody>
      <dsp:txXfrm>
        <a:off x="2954028" y="2169924"/>
        <a:ext cx="2399827" cy="1439896"/>
      </dsp:txXfrm>
    </dsp:sp>
    <dsp:sp modelId="{74298C56-EE82-7F43-BDBE-B3A9E19F1434}">
      <dsp:nvSpPr>
        <dsp:cNvPr id="0" name=""/>
        <dsp:cNvSpPr/>
      </dsp:nvSpPr>
      <dsp:spPr>
        <a:xfrm>
          <a:off x="8303842" y="2844152"/>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345336"/>
              <a:satOff val="-13794"/>
              <a:lumOff val="3199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8550724" y="2887112"/>
        <a:ext cx="27598" cy="5519"/>
      </dsp:txXfrm>
    </dsp:sp>
    <dsp:sp modelId="{AFF39172-9F1C-234E-9ACC-7A5633F70C58}">
      <dsp:nvSpPr>
        <dsp:cNvPr id="0" name=""/>
        <dsp:cNvSpPr/>
      </dsp:nvSpPr>
      <dsp:spPr>
        <a:xfrm>
          <a:off x="5905815" y="2169924"/>
          <a:ext cx="2399827" cy="1439896"/>
        </a:xfrm>
        <a:prstGeom prst="rect">
          <a:avLst/>
        </a:prstGeom>
        <a:solidFill>
          <a:schemeClr val="accent6">
            <a:shade val="50000"/>
            <a:hueOff val="368424"/>
            <a:satOff val="-16105"/>
            <a:lumOff val="43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a:t>Đẩy mạnh phát triển các khu công nghiệp và khu kinh tế đặc biệt </a:t>
          </a:r>
        </a:p>
      </dsp:txBody>
      <dsp:txXfrm>
        <a:off x="5905815" y="2169924"/>
        <a:ext cx="2399827" cy="1439896"/>
      </dsp:txXfrm>
    </dsp:sp>
    <dsp:sp modelId="{9E4C5D72-64D0-7144-AC19-CF21677BA51E}">
      <dsp:nvSpPr>
        <dsp:cNvPr id="0" name=""/>
        <dsp:cNvSpPr/>
      </dsp:nvSpPr>
      <dsp:spPr>
        <a:xfrm>
          <a:off x="1202154" y="3608020"/>
          <a:ext cx="8855362" cy="521360"/>
        </a:xfrm>
        <a:custGeom>
          <a:avLst/>
          <a:gdLst/>
          <a:ahLst/>
          <a:cxnLst/>
          <a:rect l="0" t="0" r="0" b="0"/>
          <a:pathLst>
            <a:path>
              <a:moveTo>
                <a:pt x="8855362" y="0"/>
              </a:moveTo>
              <a:lnTo>
                <a:pt x="8855362" y="277780"/>
              </a:lnTo>
              <a:lnTo>
                <a:pt x="0" y="277780"/>
              </a:lnTo>
              <a:lnTo>
                <a:pt x="0" y="521360"/>
              </a:lnTo>
            </a:path>
          </a:pathLst>
        </a:custGeom>
        <a:noFill/>
        <a:ln w="6350" cap="flat" cmpd="sng" algn="ctr">
          <a:solidFill>
            <a:schemeClr val="accent6">
              <a:shade val="90000"/>
              <a:hueOff val="276269"/>
              <a:satOff val="-11035"/>
              <a:lumOff val="2559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408021" y="3865941"/>
        <a:ext cx="443627" cy="5519"/>
      </dsp:txXfrm>
    </dsp:sp>
    <dsp:sp modelId="{998DEA15-5493-B840-B654-B2C35FD7EA2A}">
      <dsp:nvSpPr>
        <dsp:cNvPr id="0" name=""/>
        <dsp:cNvSpPr/>
      </dsp:nvSpPr>
      <dsp:spPr>
        <a:xfrm>
          <a:off x="8857603" y="2169924"/>
          <a:ext cx="2399827" cy="1439896"/>
        </a:xfrm>
        <a:prstGeom prst="rect">
          <a:avLst/>
        </a:prstGeom>
        <a:solidFill>
          <a:schemeClr val="accent6">
            <a:shade val="50000"/>
            <a:hueOff val="307020"/>
            <a:satOff val="-13421"/>
            <a:lumOff val="36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a:t>Đẩy mạnh chính sách bảo vệ môi trường </a:t>
          </a:r>
          <a:endParaRPr lang="en-GB" sz="1700" kern="1200" dirty="0"/>
        </a:p>
      </dsp:txBody>
      <dsp:txXfrm>
        <a:off x="8857603" y="2169924"/>
        <a:ext cx="2399827" cy="1439896"/>
      </dsp:txXfrm>
    </dsp:sp>
    <dsp:sp modelId="{235076D1-0D21-7849-AA1F-C12424F234A6}">
      <dsp:nvSpPr>
        <dsp:cNvPr id="0" name=""/>
        <dsp:cNvSpPr/>
      </dsp:nvSpPr>
      <dsp:spPr>
        <a:xfrm>
          <a:off x="2400267" y="4836009"/>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207202"/>
              <a:satOff val="-8276"/>
              <a:lumOff val="191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47148" y="4878969"/>
        <a:ext cx="27598" cy="5519"/>
      </dsp:txXfrm>
    </dsp:sp>
    <dsp:sp modelId="{6EDF8604-D9E6-8F4A-A33B-ACAC0389E7FF}">
      <dsp:nvSpPr>
        <dsp:cNvPr id="0" name=""/>
        <dsp:cNvSpPr/>
      </dsp:nvSpPr>
      <dsp:spPr>
        <a:xfrm>
          <a:off x="2240" y="4161780"/>
          <a:ext cx="2399827" cy="1439896"/>
        </a:xfrm>
        <a:prstGeom prst="rect">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a:t>Xây dựng và cải tạo hạ tầng </a:t>
          </a:r>
        </a:p>
      </dsp:txBody>
      <dsp:txXfrm>
        <a:off x="2240" y="4161780"/>
        <a:ext cx="2399827" cy="1439896"/>
      </dsp:txXfrm>
    </dsp:sp>
    <dsp:sp modelId="{00ADF0E1-6C37-3546-9CFA-DEB71AE0B81C}">
      <dsp:nvSpPr>
        <dsp:cNvPr id="0" name=""/>
        <dsp:cNvSpPr/>
      </dsp:nvSpPr>
      <dsp:spPr>
        <a:xfrm>
          <a:off x="5352055" y="4836009"/>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138134"/>
              <a:satOff val="-5517"/>
              <a:lumOff val="1279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598936" y="4878969"/>
        <a:ext cx="27598" cy="5519"/>
      </dsp:txXfrm>
    </dsp:sp>
    <dsp:sp modelId="{8A2F52DC-B861-9A44-9915-885A018D6A3D}">
      <dsp:nvSpPr>
        <dsp:cNvPr id="0" name=""/>
        <dsp:cNvSpPr/>
      </dsp:nvSpPr>
      <dsp:spPr>
        <a:xfrm>
          <a:off x="2954028" y="4161780"/>
          <a:ext cx="2399827" cy="1439896"/>
        </a:xfrm>
        <a:prstGeom prst="rect">
          <a:avLst/>
        </a:prstGeom>
        <a:solidFill>
          <a:schemeClr val="accent6">
            <a:shade val="50000"/>
            <a:hueOff val="184212"/>
            <a:satOff val="-8053"/>
            <a:lumOff val="21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a:t>Phát triển các dịch vụ công cộng </a:t>
          </a:r>
          <a:endParaRPr lang="en-GB" sz="1700" kern="1200" dirty="0"/>
        </a:p>
      </dsp:txBody>
      <dsp:txXfrm>
        <a:off x="2954028" y="4161780"/>
        <a:ext cx="2399827" cy="1439896"/>
      </dsp:txXfrm>
    </dsp:sp>
    <dsp:sp modelId="{958F807D-3700-0C45-B118-6C41791F0F38}">
      <dsp:nvSpPr>
        <dsp:cNvPr id="0" name=""/>
        <dsp:cNvSpPr/>
      </dsp:nvSpPr>
      <dsp:spPr>
        <a:xfrm>
          <a:off x="8303842" y="4836009"/>
          <a:ext cx="521360" cy="91440"/>
        </a:xfrm>
        <a:custGeom>
          <a:avLst/>
          <a:gdLst/>
          <a:ahLst/>
          <a:cxnLst/>
          <a:rect l="0" t="0" r="0" b="0"/>
          <a:pathLst>
            <a:path>
              <a:moveTo>
                <a:pt x="0" y="45720"/>
              </a:moveTo>
              <a:lnTo>
                <a:pt x="521360" y="45720"/>
              </a:lnTo>
            </a:path>
          </a:pathLst>
        </a:custGeom>
        <a:noFill/>
        <a:ln w="6350" cap="flat" cmpd="sng" algn="ctr">
          <a:solidFill>
            <a:schemeClr val="accent6">
              <a:shade val="90000"/>
              <a:hueOff val="69067"/>
              <a:satOff val="-2759"/>
              <a:lumOff val="63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8550724" y="4878969"/>
        <a:ext cx="27598" cy="5519"/>
      </dsp:txXfrm>
    </dsp:sp>
    <dsp:sp modelId="{F2A240D9-69E1-A54E-845B-4F1B124AB97B}">
      <dsp:nvSpPr>
        <dsp:cNvPr id="0" name=""/>
        <dsp:cNvSpPr/>
      </dsp:nvSpPr>
      <dsp:spPr>
        <a:xfrm>
          <a:off x="5905815" y="4161780"/>
          <a:ext cx="2399827" cy="1439896"/>
        </a:xfrm>
        <a:prstGeom prst="rect">
          <a:avLst/>
        </a:prstGeom>
        <a:solidFill>
          <a:schemeClr val="accent6">
            <a:shade val="50000"/>
            <a:hueOff val="122808"/>
            <a:satOff val="-5368"/>
            <a:lumOff val="14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a:t>Cơ cấu lại tổng thể kinh tế gắn với đổi mới mô hình tăng trưởng </a:t>
          </a:r>
          <a:endParaRPr lang="en-GB" sz="1700" kern="1200" dirty="0"/>
        </a:p>
      </dsp:txBody>
      <dsp:txXfrm>
        <a:off x="5905815" y="4161780"/>
        <a:ext cx="2399827" cy="1439896"/>
      </dsp:txXfrm>
    </dsp:sp>
    <dsp:sp modelId="{805082FC-978F-054B-962C-BF734CCF5614}">
      <dsp:nvSpPr>
        <dsp:cNvPr id="0" name=""/>
        <dsp:cNvSpPr/>
      </dsp:nvSpPr>
      <dsp:spPr>
        <a:xfrm>
          <a:off x="8857603" y="4161780"/>
          <a:ext cx="2399827" cy="1439896"/>
        </a:xfrm>
        <a:prstGeom prst="rect">
          <a:avLst/>
        </a:prstGeom>
        <a:solidFill>
          <a:schemeClr val="accent6">
            <a:shade val="50000"/>
            <a:hueOff val="61404"/>
            <a:satOff val="-2684"/>
            <a:lumOff val="7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VN" sz="1700" kern="1200"/>
            <a:t>Tập trung xây dựng Thành phố trở thành trung tâm dịch vụ lớn của cả nước và khu vực với các ngành dịch vụ cao cấp, hiện đại</a:t>
          </a:r>
          <a:endParaRPr lang="en-GB" sz="1700" kern="1200" dirty="0"/>
        </a:p>
      </dsp:txBody>
      <dsp:txXfrm>
        <a:off x="8857603" y="4161780"/>
        <a:ext cx="2399827" cy="14398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E0583-B294-D443-B63A-0AD294A94D21}">
      <dsp:nvSpPr>
        <dsp:cNvPr id="0" name=""/>
        <dsp:cNvSpPr/>
      </dsp:nvSpPr>
      <dsp:spPr>
        <a:xfrm rot="5400000">
          <a:off x="1878305" y="1661912"/>
          <a:ext cx="789016" cy="906394"/>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B43DD4-544B-664D-87E6-5DAB7A4E0043}">
      <dsp:nvSpPr>
        <dsp:cNvPr id="0" name=""/>
        <dsp:cNvSpPr/>
      </dsp:nvSpPr>
      <dsp:spPr>
        <a:xfrm>
          <a:off x="1547928" y="810775"/>
          <a:ext cx="1208244" cy="915362"/>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err="1">
              <a:latin typeface="Arial" panose="020B0604020202020204" pitchFamily="34" charset="0"/>
              <a:cs typeface="Arial" panose="020B0604020202020204" pitchFamily="34" charset="0"/>
            </a:rPr>
            <a:t>Bài</a:t>
          </a:r>
          <a:r>
            <a:rPr lang="en-GB" sz="2900" kern="1200" dirty="0">
              <a:latin typeface="Arial" panose="020B0604020202020204" pitchFamily="34" charset="0"/>
              <a:cs typeface="Arial" panose="020B0604020202020204" pitchFamily="34" charset="0"/>
            </a:rPr>
            <a:t> 1</a:t>
          </a:r>
        </a:p>
      </dsp:txBody>
      <dsp:txXfrm>
        <a:off x="1592620" y="855467"/>
        <a:ext cx="1118860" cy="825978"/>
      </dsp:txXfrm>
    </dsp:sp>
    <dsp:sp modelId="{B4C76772-0850-3F48-8EA5-A297A12A6F66}">
      <dsp:nvSpPr>
        <dsp:cNvPr id="0" name=""/>
        <dsp:cNvSpPr/>
      </dsp:nvSpPr>
      <dsp:spPr>
        <a:xfrm>
          <a:off x="2941665" y="990686"/>
          <a:ext cx="7165153" cy="37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150000"/>
            </a:lnSpc>
            <a:spcBef>
              <a:spcPct val="0"/>
            </a:spcBef>
            <a:spcAft>
              <a:spcPct val="15000"/>
            </a:spcAft>
            <a:buChar char="••"/>
          </a:pPr>
          <a:r>
            <a:rPr lang="en-VN" sz="2400" kern="1200" dirty="0">
              <a:latin typeface="#9Slide07 IcielBaliho Script (Thân)"/>
              <a:cs typeface="Arial" panose="020B0604020202020204" pitchFamily="34" charset="0"/>
            </a:rPr>
            <a:t>Em hãy cho biết thành phố, quận, huyện nào của Thành phố Hồ Chí Minh có sức hút nguồn lao động từ các địa phương khác. Vì sao? </a:t>
          </a:r>
          <a:endParaRPr lang="en-GB" sz="2400" kern="1200" dirty="0">
            <a:latin typeface="#9Slide07 IcielBaliho Script (Thân)"/>
            <a:cs typeface="Arial" panose="020B0604020202020204" pitchFamily="34" charset="0"/>
          </a:endParaRPr>
        </a:p>
      </dsp:txBody>
      <dsp:txXfrm>
        <a:off x="2941665" y="990686"/>
        <a:ext cx="7165153" cy="372533"/>
      </dsp:txXfrm>
    </dsp:sp>
    <dsp:sp modelId="{FF521F06-21C4-C94B-AF44-0C773C03105D}">
      <dsp:nvSpPr>
        <dsp:cNvPr id="0" name=""/>
        <dsp:cNvSpPr/>
      </dsp:nvSpPr>
      <dsp:spPr>
        <a:xfrm rot="5400000">
          <a:off x="2521728" y="3257013"/>
          <a:ext cx="1444929" cy="727669"/>
        </a:xfrm>
        <a:prstGeom prst="bentUpArrow">
          <a:avLst>
            <a:gd name="adj1" fmla="val 32840"/>
            <a:gd name="adj2" fmla="val 25000"/>
            <a:gd name="adj3" fmla="val 35780"/>
          </a:avLst>
        </a:prstGeom>
        <a:solidFill>
          <a:schemeClr val="accent2">
            <a:tint val="50000"/>
            <a:hueOff val="-880662"/>
            <a:satOff val="-76170"/>
            <a:lumOff val="87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0568C8-70D2-884A-A1B2-27FD7AA4BC52}">
      <dsp:nvSpPr>
        <dsp:cNvPr id="0" name=""/>
        <dsp:cNvSpPr/>
      </dsp:nvSpPr>
      <dsp:spPr>
        <a:xfrm>
          <a:off x="2623059" y="2184801"/>
          <a:ext cx="1303849" cy="883563"/>
        </a:xfrm>
        <a:prstGeom prst="roundRect">
          <a:avLst>
            <a:gd name="adj" fmla="val 1667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err="1">
              <a:latin typeface="Arial" panose="020B0604020202020204" pitchFamily="34" charset="0"/>
              <a:cs typeface="Arial" panose="020B0604020202020204" pitchFamily="34" charset="0"/>
            </a:rPr>
            <a:t>Bài</a:t>
          </a:r>
          <a:r>
            <a:rPr lang="en-GB" sz="2900" kern="1200" dirty="0">
              <a:latin typeface="Arial" panose="020B0604020202020204" pitchFamily="34" charset="0"/>
              <a:cs typeface="Arial" panose="020B0604020202020204" pitchFamily="34" charset="0"/>
            </a:rPr>
            <a:t> 2</a:t>
          </a:r>
        </a:p>
      </dsp:txBody>
      <dsp:txXfrm>
        <a:off x="2666199" y="2227941"/>
        <a:ext cx="1217569" cy="797283"/>
      </dsp:txXfrm>
    </dsp:sp>
    <dsp:sp modelId="{3118834F-55B3-C54A-94E0-9ACC741A276E}">
      <dsp:nvSpPr>
        <dsp:cNvPr id="0" name=""/>
        <dsp:cNvSpPr/>
      </dsp:nvSpPr>
      <dsp:spPr>
        <a:xfrm>
          <a:off x="4121395" y="2525627"/>
          <a:ext cx="3494846" cy="37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150000"/>
            </a:lnSpc>
            <a:spcBef>
              <a:spcPct val="0"/>
            </a:spcBef>
            <a:spcAft>
              <a:spcPct val="15000"/>
            </a:spcAft>
            <a:buChar char="••"/>
          </a:pPr>
          <a:r>
            <a:rPr lang="en-VN" sz="2200" kern="1200" dirty="0">
              <a:latin typeface="+mn-lt"/>
              <a:cs typeface="Arial" panose="020B0604020202020204" pitchFamily="34" charset="0"/>
            </a:rPr>
            <a:t>Để đáp ứng nhu cầu của nhà tuyển dụng, bản thân người lao động cần trang bị những gì? </a:t>
          </a:r>
          <a:endParaRPr lang="en-GB" sz="2200" kern="1200" dirty="0">
            <a:latin typeface="+mn-lt"/>
            <a:cs typeface="Arial" panose="020B0604020202020204" pitchFamily="34" charset="0"/>
          </a:endParaRPr>
        </a:p>
      </dsp:txBody>
      <dsp:txXfrm>
        <a:off x="4121395" y="2525627"/>
        <a:ext cx="3494846" cy="372533"/>
      </dsp:txXfrm>
    </dsp:sp>
    <dsp:sp modelId="{8CCF0DD0-B8CD-7349-8579-2E5A62A0186F}">
      <dsp:nvSpPr>
        <dsp:cNvPr id="0" name=""/>
        <dsp:cNvSpPr/>
      </dsp:nvSpPr>
      <dsp:spPr>
        <a:xfrm>
          <a:off x="4702399" y="3735394"/>
          <a:ext cx="1174529" cy="868312"/>
        </a:xfrm>
        <a:prstGeom prst="roundRect">
          <a:avLst>
            <a:gd name="adj" fmla="val 166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err="1">
              <a:latin typeface="Arial" panose="020B0604020202020204" pitchFamily="34" charset="0"/>
              <a:cs typeface="Arial" panose="020B0604020202020204" pitchFamily="34" charset="0"/>
            </a:rPr>
            <a:t>Bài</a:t>
          </a:r>
          <a:r>
            <a:rPr lang="en-GB" sz="2900" kern="1200" dirty="0">
              <a:latin typeface="Arial" panose="020B0604020202020204" pitchFamily="34" charset="0"/>
              <a:cs typeface="Arial" panose="020B0604020202020204" pitchFamily="34" charset="0"/>
            </a:rPr>
            <a:t> 3</a:t>
          </a:r>
        </a:p>
      </dsp:txBody>
      <dsp:txXfrm>
        <a:off x="4744794" y="3777789"/>
        <a:ext cx="1089739" cy="783522"/>
      </dsp:txXfrm>
    </dsp:sp>
    <dsp:sp modelId="{391B7B3C-16FF-D044-A2CC-B64D717201F8}">
      <dsp:nvSpPr>
        <dsp:cNvPr id="0" name=""/>
        <dsp:cNvSpPr/>
      </dsp:nvSpPr>
      <dsp:spPr>
        <a:xfrm>
          <a:off x="6069974" y="4061236"/>
          <a:ext cx="4495483" cy="37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150000"/>
            </a:lnSpc>
            <a:spcBef>
              <a:spcPct val="0"/>
            </a:spcBef>
            <a:spcAft>
              <a:spcPct val="15000"/>
            </a:spcAft>
            <a:buChar char="••"/>
          </a:pPr>
          <a:r>
            <a:rPr lang="en-GB" sz="2400" kern="1200" dirty="0" err="1">
              <a:latin typeface="+mn-lt"/>
              <a:cs typeface="Arial" panose="020B0604020202020204" pitchFamily="34" charset="0"/>
            </a:rPr>
            <a:t>Đọc</a:t>
          </a:r>
          <a:r>
            <a:rPr lang="en-GB" sz="2400" kern="1200" dirty="0">
              <a:latin typeface="+mn-lt"/>
              <a:cs typeface="Arial" panose="020B0604020202020204" pitchFamily="34" charset="0"/>
            </a:rPr>
            <a:t> </a:t>
          </a:r>
          <a:r>
            <a:rPr lang="en-GB" sz="2400" kern="1200" dirty="0" err="1">
              <a:latin typeface="+mn-lt"/>
              <a:cs typeface="Arial" panose="020B0604020202020204" pitchFamily="34" charset="0"/>
            </a:rPr>
            <a:t>đoạn</a:t>
          </a:r>
          <a:r>
            <a:rPr lang="en-GB" sz="2400" kern="1200" dirty="0">
              <a:latin typeface="+mn-lt"/>
              <a:cs typeface="Arial" panose="020B0604020202020204" pitchFamily="34" charset="0"/>
            </a:rPr>
            <a:t> </a:t>
          </a:r>
          <a:r>
            <a:rPr lang="en-GB" sz="2400" kern="1200" dirty="0" err="1">
              <a:latin typeface="+mn-lt"/>
              <a:cs typeface="Arial" panose="020B0604020202020204" pitchFamily="34" charset="0"/>
            </a:rPr>
            <a:t>tình</a:t>
          </a:r>
          <a:r>
            <a:rPr lang="en-GB" sz="2400" kern="1200" dirty="0">
              <a:latin typeface="+mn-lt"/>
              <a:cs typeface="Arial" panose="020B0604020202020204" pitchFamily="34" charset="0"/>
            </a:rPr>
            <a:t> </a:t>
          </a:r>
          <a:r>
            <a:rPr lang="en-GB" sz="2400" kern="1200" dirty="0" err="1">
              <a:latin typeface="+mn-lt"/>
              <a:cs typeface="Arial" panose="020B0604020202020204" pitchFamily="34" charset="0"/>
            </a:rPr>
            <a:t>huống</a:t>
          </a:r>
          <a:r>
            <a:rPr lang="en-GB" sz="2400" kern="1200" dirty="0">
              <a:latin typeface="+mn-lt"/>
              <a:cs typeface="Arial" panose="020B0604020202020204" pitchFamily="34" charset="0"/>
            </a:rPr>
            <a:t> </a:t>
          </a:r>
          <a:r>
            <a:rPr lang="en-GB" sz="2400" kern="1200" dirty="0" err="1">
              <a:latin typeface="+mn-lt"/>
              <a:cs typeface="Arial" panose="020B0604020202020204" pitchFamily="34" charset="0"/>
            </a:rPr>
            <a:t>và</a:t>
          </a:r>
          <a:r>
            <a:rPr lang="en-GB" sz="2400" kern="1200" dirty="0">
              <a:latin typeface="+mn-lt"/>
              <a:cs typeface="Arial" panose="020B0604020202020204" pitchFamily="34" charset="0"/>
            </a:rPr>
            <a:t> </a:t>
          </a:r>
          <a:r>
            <a:rPr lang="en-GB" sz="2400" kern="1200" dirty="0" err="1">
              <a:latin typeface="+mn-lt"/>
              <a:cs typeface="Arial" panose="020B0604020202020204" pitchFamily="34" charset="0"/>
            </a:rPr>
            <a:t>trả</a:t>
          </a:r>
          <a:r>
            <a:rPr lang="en-GB" sz="2400" kern="1200" dirty="0">
              <a:latin typeface="+mn-lt"/>
              <a:cs typeface="Arial" panose="020B0604020202020204" pitchFamily="34" charset="0"/>
            </a:rPr>
            <a:t> </a:t>
          </a:r>
          <a:r>
            <a:rPr lang="en-GB" sz="2400" kern="1200" dirty="0" err="1">
              <a:latin typeface="+mn-lt"/>
              <a:cs typeface="Arial" panose="020B0604020202020204" pitchFamily="34" charset="0"/>
            </a:rPr>
            <a:t>lời</a:t>
          </a:r>
          <a:r>
            <a:rPr lang="en-GB" sz="2400" kern="1200" dirty="0">
              <a:latin typeface="+mn-lt"/>
              <a:cs typeface="Arial" panose="020B0604020202020204" pitchFamily="34" charset="0"/>
            </a:rPr>
            <a:t> </a:t>
          </a:r>
          <a:r>
            <a:rPr lang="en-GB" sz="2400" kern="1200" dirty="0" err="1">
              <a:latin typeface="+mn-lt"/>
              <a:cs typeface="Arial" panose="020B0604020202020204" pitchFamily="34" charset="0"/>
            </a:rPr>
            <a:t>câu</a:t>
          </a:r>
          <a:r>
            <a:rPr lang="en-GB" sz="2400" kern="1200" dirty="0">
              <a:latin typeface="+mn-lt"/>
              <a:cs typeface="Arial" panose="020B0604020202020204" pitchFamily="34" charset="0"/>
            </a:rPr>
            <a:t> </a:t>
          </a:r>
          <a:r>
            <a:rPr lang="en-GB" sz="2400" kern="1200" dirty="0" err="1">
              <a:latin typeface="+mn-lt"/>
              <a:cs typeface="Arial" panose="020B0604020202020204" pitchFamily="34" charset="0"/>
            </a:rPr>
            <a:t>hỏi</a:t>
          </a:r>
          <a:r>
            <a:rPr lang="en-GB" sz="2400" kern="1200" dirty="0">
              <a:latin typeface="+mn-lt"/>
              <a:cs typeface="Arial" panose="020B0604020202020204" pitchFamily="34" charset="0"/>
            </a:rPr>
            <a:t>: </a:t>
          </a:r>
          <a:r>
            <a:rPr lang="en-VN" sz="2400" kern="1200" dirty="0">
              <a:latin typeface="+mn-lt"/>
              <a:cs typeface="Arial" panose="020B0604020202020204" pitchFamily="34" charset="0"/>
            </a:rPr>
            <a:t>Em có đồng tình với ý kiến của bạn A, B không? Vì sao?</a:t>
          </a:r>
          <a:endParaRPr lang="en-GB" sz="2400" kern="1200" dirty="0">
            <a:latin typeface="+mn-lt"/>
            <a:cs typeface="Arial" panose="020B0604020202020204" pitchFamily="34" charset="0"/>
          </a:endParaRPr>
        </a:p>
      </dsp:txBody>
      <dsp:txXfrm>
        <a:off x="6069974" y="4061236"/>
        <a:ext cx="4495483" cy="37253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8AC10-3139-45B5-BE31-225BAA2D9F68}"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D9EDB-DE4C-46D0-A9F6-5B945868EE1E}" type="slidenum">
              <a:rPr lang="en-US" smtClean="0"/>
              <a:t>‹#›</a:t>
            </a:fld>
            <a:endParaRPr lang="en-US"/>
          </a:p>
        </p:txBody>
      </p:sp>
    </p:spTree>
    <p:extLst>
      <p:ext uri="{BB962C8B-B14F-4D97-AF65-F5344CB8AC3E}">
        <p14:creationId xmlns:p14="http://schemas.microsoft.com/office/powerpoint/2010/main" val="35964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Nguồn</a:t>
            </a:r>
            <a:r>
              <a:rPr lang="en-US" dirty="0"/>
              <a:t> </a:t>
            </a:r>
            <a:r>
              <a:rPr lang="en-US" dirty="0" err="1"/>
              <a:t>lđ</a:t>
            </a:r>
            <a:r>
              <a:rPr lang="en-US" dirty="0"/>
              <a:t> </a:t>
            </a:r>
            <a:r>
              <a:rPr lang="en-US" dirty="0" err="1"/>
              <a:t>là</a:t>
            </a:r>
            <a:r>
              <a:rPr lang="en-US" dirty="0"/>
              <a:t> </a:t>
            </a:r>
            <a:r>
              <a:rPr lang="en-US" dirty="0" err="1"/>
              <a:t>nhân</a:t>
            </a:r>
            <a:r>
              <a:rPr lang="en-US" dirty="0"/>
              <a:t> </a:t>
            </a:r>
            <a:r>
              <a:rPr lang="en-US" dirty="0" err="1"/>
              <a:t>tố</a:t>
            </a:r>
            <a:r>
              <a:rPr lang="en-US" dirty="0"/>
              <a:t> </a:t>
            </a:r>
            <a:r>
              <a:rPr lang="en-US" dirty="0" err="1"/>
              <a:t>quan</a:t>
            </a:r>
            <a:r>
              <a:rPr lang="en-US" dirty="0"/>
              <a:t> </a:t>
            </a:r>
            <a:r>
              <a:rPr lang="en-US" dirty="0" err="1"/>
              <a:t>trọng</a:t>
            </a:r>
            <a:r>
              <a:rPr lang="en-US" dirty="0"/>
              <a:t> </a:t>
            </a:r>
            <a:r>
              <a:rPr lang="en-US" dirty="0" err="1"/>
              <a:t>hàng</a:t>
            </a:r>
            <a:r>
              <a:rPr lang="en-US" dirty="0"/>
              <a:t> </a:t>
            </a:r>
            <a:r>
              <a:rPr lang="en-US" dirty="0" err="1"/>
              <a:t>đầu</a:t>
            </a:r>
            <a:r>
              <a:rPr lang="en-US" dirty="0"/>
              <a:t> </a:t>
            </a:r>
            <a:r>
              <a:rPr lang="en-US" dirty="0" err="1"/>
              <a:t>của</a:t>
            </a:r>
            <a:r>
              <a:rPr lang="en-US" dirty="0"/>
              <a:t> </a:t>
            </a:r>
            <a:r>
              <a:rPr lang="en-US" dirty="0" err="1"/>
              <a:t>sự</a:t>
            </a:r>
            <a:r>
              <a:rPr lang="en-US" dirty="0"/>
              <a:t> </a:t>
            </a:r>
            <a:r>
              <a:rPr lang="en-US" dirty="0" err="1"/>
              <a:t>ptr</a:t>
            </a:r>
            <a:r>
              <a:rPr lang="en-US" dirty="0"/>
              <a:t> </a:t>
            </a:r>
            <a:r>
              <a:rPr lang="en-US" dirty="0" err="1"/>
              <a:t>kinh</a:t>
            </a:r>
            <a:r>
              <a:rPr lang="en-US" dirty="0"/>
              <a:t> </a:t>
            </a:r>
            <a:r>
              <a:rPr lang="en-US" dirty="0" err="1"/>
              <a:t>tê-xh</a:t>
            </a:r>
            <a:r>
              <a:rPr lang="en-US" dirty="0"/>
              <a:t>, </a:t>
            </a:r>
            <a:r>
              <a:rPr lang="en-US" dirty="0" err="1"/>
              <a:t>có</a:t>
            </a:r>
            <a:r>
              <a:rPr lang="en-US" dirty="0"/>
              <a:t> </a:t>
            </a:r>
            <a:r>
              <a:rPr lang="en-US" dirty="0" err="1"/>
              <a:t>ảnh</a:t>
            </a:r>
            <a:r>
              <a:rPr lang="en-US" dirty="0"/>
              <a:t> h</a:t>
            </a:r>
            <a:r>
              <a:rPr lang="vi-VN" dirty="0"/>
              <a:t>ư</a:t>
            </a:r>
            <a:r>
              <a:rPr lang="en-US" dirty="0" err="1"/>
              <a:t>ởng</a:t>
            </a:r>
            <a:r>
              <a:rPr lang="en-US" dirty="0"/>
              <a:t> </a:t>
            </a:r>
            <a:r>
              <a:rPr lang="en-US" dirty="0" err="1"/>
              <a:t>quyết</a:t>
            </a:r>
            <a:r>
              <a:rPr lang="en-US" dirty="0"/>
              <a:t> </a:t>
            </a:r>
            <a:r>
              <a:rPr lang="en-US" dirty="0" err="1"/>
              <a:t>định</a:t>
            </a:r>
            <a:r>
              <a:rPr lang="en-US" dirty="0"/>
              <a:t> </a:t>
            </a:r>
            <a:r>
              <a:rPr lang="en-US" dirty="0" err="1"/>
              <a:t>đến</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nguồn</a:t>
            </a:r>
            <a:r>
              <a:rPr lang="en-US" dirty="0"/>
              <a:t> </a:t>
            </a:r>
            <a:r>
              <a:rPr lang="en-US" dirty="0" err="1"/>
              <a:t>lực</a:t>
            </a:r>
            <a:r>
              <a:rPr lang="en-US" dirty="0"/>
              <a:t> </a:t>
            </a:r>
            <a:r>
              <a:rPr lang="en-US" dirty="0" err="1"/>
              <a:t>khác</a:t>
            </a:r>
            <a:r>
              <a:rPr lang="en-US" dirty="0"/>
              <a:t>. </a:t>
            </a:r>
            <a:r>
              <a:rPr lang="en-US" dirty="0" err="1"/>
              <a:t>Tất</a:t>
            </a:r>
            <a:r>
              <a:rPr lang="en-US" dirty="0"/>
              <a:t> </a:t>
            </a:r>
            <a:r>
              <a:rPr lang="en-US" dirty="0" err="1"/>
              <a:t>cả</a:t>
            </a:r>
            <a:r>
              <a:rPr lang="en-US" dirty="0"/>
              <a:t> </a:t>
            </a:r>
            <a:r>
              <a:rPr lang="en-US" dirty="0" err="1"/>
              <a:t>của</a:t>
            </a:r>
            <a:r>
              <a:rPr lang="en-US" dirty="0"/>
              <a:t> </a:t>
            </a:r>
            <a:r>
              <a:rPr lang="en-US" dirty="0" err="1"/>
              <a:t>cải</a:t>
            </a:r>
            <a:r>
              <a:rPr lang="en-US" dirty="0"/>
              <a:t> </a:t>
            </a:r>
            <a:r>
              <a:rPr lang="en-US" dirty="0" err="1"/>
              <a:t>vật</a:t>
            </a:r>
            <a:r>
              <a:rPr lang="en-US" dirty="0"/>
              <a:t> </a:t>
            </a:r>
            <a:r>
              <a:rPr lang="en-US" dirty="0" err="1"/>
              <a:t>chất</a:t>
            </a:r>
            <a:r>
              <a:rPr lang="en-US" dirty="0"/>
              <a:t> </a:t>
            </a:r>
            <a:r>
              <a:rPr lang="en-US" dirty="0" err="1"/>
              <a:t>và</a:t>
            </a:r>
            <a:r>
              <a:rPr lang="en-US" dirty="0"/>
              <a:t> </a:t>
            </a:r>
            <a:r>
              <a:rPr lang="en-US" dirty="0" err="1"/>
              <a:t>giá</a:t>
            </a:r>
            <a:r>
              <a:rPr lang="en-US" dirty="0"/>
              <a:t> </a:t>
            </a:r>
            <a:r>
              <a:rPr lang="en-US" dirty="0" err="1"/>
              <a:t>trị</a:t>
            </a:r>
            <a:r>
              <a:rPr lang="en-US" dirty="0"/>
              <a:t> </a:t>
            </a:r>
            <a:r>
              <a:rPr lang="en-US" dirty="0" err="1"/>
              <a:t>tinh</a:t>
            </a:r>
            <a:r>
              <a:rPr lang="en-US" dirty="0"/>
              <a:t> </a:t>
            </a:r>
            <a:r>
              <a:rPr lang="en-US" dirty="0" err="1"/>
              <a:t>thần</a:t>
            </a:r>
            <a:r>
              <a:rPr lang="en-US" dirty="0"/>
              <a:t> </a:t>
            </a:r>
            <a:r>
              <a:rPr lang="en-US" dirty="0" err="1"/>
              <a:t>để</a:t>
            </a:r>
            <a:r>
              <a:rPr lang="en-US" dirty="0"/>
              <a:t> </a:t>
            </a:r>
            <a:r>
              <a:rPr lang="en-US" dirty="0" err="1"/>
              <a:t>thoả</a:t>
            </a:r>
            <a:r>
              <a:rPr lang="en-US" dirty="0"/>
              <a:t> </a:t>
            </a:r>
            <a:r>
              <a:rPr lang="en-US" dirty="0" err="1"/>
              <a:t>mãn</a:t>
            </a:r>
            <a:r>
              <a:rPr lang="en-US" dirty="0"/>
              <a:t> </a:t>
            </a:r>
            <a:r>
              <a:rPr lang="en-US" dirty="0" err="1"/>
              <a:t>nhu</a:t>
            </a:r>
            <a:r>
              <a:rPr lang="en-US" dirty="0"/>
              <a:t> </a:t>
            </a:r>
            <a:r>
              <a:rPr lang="en-US" dirty="0" err="1"/>
              <a:t>cầu</a:t>
            </a:r>
            <a:r>
              <a:rPr lang="en-US" dirty="0"/>
              <a:t> </a:t>
            </a:r>
            <a:r>
              <a:rPr lang="en-US" dirty="0" err="1"/>
              <a:t>của</a:t>
            </a:r>
            <a:r>
              <a:rPr lang="en-US" dirty="0"/>
              <a:t> </a:t>
            </a:r>
            <a:r>
              <a:rPr lang="en-US" dirty="0" err="1"/>
              <a:t>xh</a:t>
            </a:r>
            <a:r>
              <a:rPr lang="en-US" dirty="0"/>
              <a:t> do con ng</a:t>
            </a:r>
            <a:r>
              <a:rPr lang="vi-VN" dirty="0"/>
              <a:t>ư</a:t>
            </a:r>
            <a:r>
              <a:rPr lang="en-US" dirty="0" err="1"/>
              <a:t>ời</a:t>
            </a:r>
            <a:r>
              <a:rPr lang="en-US" dirty="0"/>
              <a:t> </a:t>
            </a:r>
            <a:r>
              <a:rPr lang="en-US" dirty="0" err="1"/>
              <a:t>tạo</a:t>
            </a:r>
            <a:r>
              <a:rPr lang="en-US" dirty="0"/>
              <a:t> ra. Song </a:t>
            </a:r>
            <a:r>
              <a:rPr lang="en-US" dirty="0" err="1"/>
              <a:t>không</a:t>
            </a:r>
            <a:r>
              <a:rPr lang="en-US" dirty="0"/>
              <a:t> </a:t>
            </a:r>
            <a:r>
              <a:rPr lang="en-US" dirty="0" err="1"/>
              <a:t>phải</a:t>
            </a:r>
            <a:r>
              <a:rPr lang="en-US" dirty="0"/>
              <a:t> </a:t>
            </a:r>
            <a:r>
              <a:rPr lang="en-US" dirty="0" err="1"/>
              <a:t>bất</a:t>
            </a:r>
            <a:r>
              <a:rPr lang="en-US" dirty="0"/>
              <a:t> </a:t>
            </a:r>
            <a:r>
              <a:rPr lang="en-US" dirty="0" err="1"/>
              <a:t>cứ</a:t>
            </a:r>
            <a:r>
              <a:rPr lang="en-US" dirty="0"/>
              <a:t> ai </a:t>
            </a:r>
            <a:r>
              <a:rPr lang="en-US" dirty="0" err="1"/>
              <a:t>cũng</a:t>
            </a:r>
            <a:r>
              <a:rPr lang="en-US" dirty="0"/>
              <a:t> </a:t>
            </a:r>
            <a:r>
              <a:rPr lang="en-US" dirty="0" err="1"/>
              <a:t>có</a:t>
            </a:r>
            <a:r>
              <a:rPr lang="en-US" dirty="0"/>
              <a:t> </a:t>
            </a:r>
            <a:r>
              <a:rPr lang="en-US" dirty="0" err="1"/>
              <a:t>thể</a:t>
            </a:r>
            <a:r>
              <a:rPr lang="en-US" dirty="0"/>
              <a:t> </a:t>
            </a:r>
            <a:r>
              <a:rPr lang="en-US" dirty="0" err="1"/>
              <a:t>tham</a:t>
            </a:r>
            <a:r>
              <a:rPr lang="en-US" dirty="0"/>
              <a:t> </a:t>
            </a:r>
            <a:r>
              <a:rPr lang="en-US" dirty="0" err="1"/>
              <a:t>gia</a:t>
            </a:r>
            <a:r>
              <a:rPr lang="en-US" dirty="0"/>
              <a:t> </a:t>
            </a:r>
            <a:r>
              <a:rPr lang="en-US" dirty="0" err="1"/>
              <a:t>sản</a:t>
            </a:r>
            <a:r>
              <a:rPr lang="en-US" dirty="0"/>
              <a:t> </a:t>
            </a:r>
            <a:r>
              <a:rPr lang="en-US" dirty="0" err="1"/>
              <a:t>xuất</a:t>
            </a:r>
            <a:r>
              <a:rPr lang="en-US" dirty="0"/>
              <a:t>, </a:t>
            </a:r>
            <a:r>
              <a:rPr lang="en-US" dirty="0" err="1"/>
              <a:t>mà</a:t>
            </a:r>
            <a:r>
              <a:rPr lang="en-US" dirty="0"/>
              <a:t> </a:t>
            </a:r>
            <a:r>
              <a:rPr lang="en-US" dirty="0" err="1"/>
              <a:t>chỉ</a:t>
            </a:r>
            <a:r>
              <a:rPr lang="en-US" dirty="0"/>
              <a:t> </a:t>
            </a:r>
            <a:r>
              <a:rPr lang="en-US" dirty="0" err="1"/>
              <a:t>có</a:t>
            </a:r>
            <a:r>
              <a:rPr lang="en-US" dirty="0"/>
              <a:t> 1 </a:t>
            </a:r>
            <a:r>
              <a:rPr lang="en-US" dirty="0" err="1"/>
              <a:t>bộ</a:t>
            </a:r>
            <a:r>
              <a:rPr lang="en-US" dirty="0"/>
              <a:t> </a:t>
            </a:r>
            <a:r>
              <a:rPr lang="en-US" dirty="0" err="1"/>
              <a:t>phận</a:t>
            </a:r>
            <a:r>
              <a:rPr lang="en-US" dirty="0"/>
              <a:t> </a:t>
            </a:r>
            <a:r>
              <a:rPr lang="en-US" dirty="0" err="1"/>
              <a:t>có</a:t>
            </a:r>
            <a:r>
              <a:rPr lang="en-US" dirty="0"/>
              <a:t> </a:t>
            </a:r>
            <a:r>
              <a:rPr lang="en-US" dirty="0" err="1"/>
              <a:t>đủ</a:t>
            </a:r>
            <a:r>
              <a:rPr lang="en-US" dirty="0"/>
              <a:t> </a:t>
            </a:r>
            <a:r>
              <a:rPr lang="en-US" dirty="0" err="1"/>
              <a:t>sk</a:t>
            </a:r>
            <a:r>
              <a:rPr lang="en-US" dirty="0"/>
              <a:t> </a:t>
            </a:r>
            <a:r>
              <a:rPr lang="en-US" dirty="0" err="1"/>
              <a:t>và</a:t>
            </a:r>
            <a:r>
              <a:rPr lang="en-US" dirty="0"/>
              <a:t> </a:t>
            </a:r>
            <a:r>
              <a:rPr lang="en-US" dirty="0" err="1"/>
              <a:t>trí</a:t>
            </a:r>
            <a:r>
              <a:rPr lang="en-US" dirty="0"/>
              <a:t> </a:t>
            </a:r>
            <a:r>
              <a:rPr lang="en-US" dirty="0" err="1"/>
              <a:t>tuệ</a:t>
            </a:r>
            <a:r>
              <a:rPr lang="en-US" dirty="0"/>
              <a:t> ở </a:t>
            </a:r>
            <a:r>
              <a:rPr lang="en-US" dirty="0" err="1"/>
              <a:t>vào</a:t>
            </a:r>
            <a:r>
              <a:rPr lang="en-US" dirty="0"/>
              <a:t> </a:t>
            </a:r>
            <a:r>
              <a:rPr lang="en-US" dirty="0" err="1"/>
              <a:t>độ</a:t>
            </a:r>
            <a:r>
              <a:rPr lang="en-US" dirty="0"/>
              <a:t> </a:t>
            </a:r>
            <a:r>
              <a:rPr lang="en-US" dirty="0" err="1"/>
              <a:t>tuoir</a:t>
            </a:r>
            <a:r>
              <a:rPr lang="en-US" dirty="0"/>
              <a:t> </a:t>
            </a:r>
            <a:r>
              <a:rPr lang="en-US" dirty="0" err="1"/>
              <a:t>nhất</a:t>
            </a:r>
            <a:r>
              <a:rPr lang="en-US" dirty="0"/>
              <a:t> </a:t>
            </a:r>
            <a:r>
              <a:rPr lang="en-US" dirty="0" err="1"/>
              <a:t>định</a:t>
            </a:r>
            <a:r>
              <a:rPr lang="en-US" dirty="0"/>
              <a:t>. </a:t>
            </a:r>
            <a:r>
              <a:rPr lang="en-US" dirty="0" err="1"/>
              <a:t>Để</a:t>
            </a:r>
            <a:r>
              <a:rPr lang="en-US" dirty="0"/>
              <a:t> </a:t>
            </a:r>
            <a:r>
              <a:rPr lang="en-US" dirty="0" err="1"/>
              <a:t>rõ</a:t>
            </a:r>
            <a:r>
              <a:rPr lang="en-US" dirty="0"/>
              <a:t> h</a:t>
            </a:r>
            <a:r>
              <a:rPr lang="vi-VN" dirty="0"/>
              <a:t>ơ</a:t>
            </a:r>
            <a:r>
              <a:rPr lang="en-US" dirty="0"/>
              <a:t>n </a:t>
            </a:r>
            <a:r>
              <a:rPr lang="en-US" dirty="0" err="1"/>
              <a:t>về</a:t>
            </a:r>
            <a:r>
              <a:rPr lang="en-US" dirty="0"/>
              <a:t> </a:t>
            </a:r>
            <a:r>
              <a:rPr lang="en-US" dirty="0" err="1"/>
              <a:t>vấn</a:t>
            </a:r>
            <a:r>
              <a:rPr lang="en-US" dirty="0"/>
              <a:t> </a:t>
            </a:r>
            <a:r>
              <a:rPr lang="en-US" dirty="0" err="1"/>
              <a:t>đề</a:t>
            </a:r>
            <a:r>
              <a:rPr lang="en-US" dirty="0"/>
              <a:t> lao </a:t>
            </a:r>
            <a:r>
              <a:rPr lang="en-US" dirty="0" err="1"/>
              <a:t>động</a:t>
            </a:r>
            <a:r>
              <a:rPr lang="en-US" dirty="0"/>
              <a:t>, </a:t>
            </a:r>
            <a:r>
              <a:rPr lang="en-US" dirty="0" err="1"/>
              <a:t>việc</a:t>
            </a:r>
            <a:r>
              <a:rPr lang="en-US" dirty="0"/>
              <a:t> </a:t>
            </a:r>
            <a:r>
              <a:rPr lang="en-US" dirty="0" err="1"/>
              <a:t>làm</a:t>
            </a:r>
            <a:r>
              <a:rPr lang="en-US" dirty="0"/>
              <a:t> </a:t>
            </a:r>
            <a:r>
              <a:rPr lang="en-US" dirty="0" err="1"/>
              <a:t>và</a:t>
            </a:r>
            <a:r>
              <a:rPr lang="en-US" dirty="0"/>
              <a:t> </a:t>
            </a:r>
            <a:r>
              <a:rPr lang="en-US" dirty="0" err="1"/>
              <a:t>chất</a:t>
            </a:r>
            <a:r>
              <a:rPr lang="en-US" dirty="0"/>
              <a:t> l</a:t>
            </a:r>
            <a:r>
              <a:rPr lang="vi-VN" dirty="0"/>
              <a:t>ư</a:t>
            </a:r>
            <a:r>
              <a:rPr lang="en-US" dirty="0" err="1"/>
              <a:t>ợng</a:t>
            </a:r>
            <a:r>
              <a:rPr lang="en-US" dirty="0"/>
              <a:t> </a:t>
            </a:r>
            <a:r>
              <a:rPr lang="en-US" dirty="0" err="1"/>
              <a:t>cuộc</a:t>
            </a:r>
            <a:r>
              <a:rPr lang="en-US" dirty="0"/>
              <a:t> </a:t>
            </a:r>
            <a:r>
              <a:rPr lang="en-US" dirty="0" err="1"/>
              <a:t>sống</a:t>
            </a:r>
            <a:r>
              <a:rPr lang="en-US" dirty="0"/>
              <a:t> ở n</a:t>
            </a:r>
            <a:r>
              <a:rPr lang="vi-VN" dirty="0"/>
              <a:t>ư</a:t>
            </a:r>
            <a:r>
              <a:rPr lang="en-US" dirty="0" err="1"/>
              <a:t>ớc</a:t>
            </a:r>
            <a:r>
              <a:rPr lang="en-US" dirty="0"/>
              <a:t> ta,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nội</a:t>
            </a:r>
            <a:r>
              <a:rPr lang="en-US" dirty="0"/>
              <a:t> dung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4" name="Slide Number Placeholder 3"/>
          <p:cNvSpPr>
            <a:spLocks noGrp="1"/>
          </p:cNvSpPr>
          <p:nvPr>
            <p:ph type="sldNum" sz="quarter" idx="5"/>
          </p:nvPr>
        </p:nvSpPr>
        <p:spPr/>
        <p:txBody>
          <a:bodyPr/>
          <a:lstStyle/>
          <a:p>
            <a:fld id="{D1BD9EDB-DE4C-46D0-A9F6-5B945868EE1E}" type="slidenum">
              <a:rPr lang="en-US" smtClean="0"/>
              <a:t>2</a:t>
            </a:fld>
            <a:endParaRPr lang="en-US"/>
          </a:p>
        </p:txBody>
      </p:sp>
    </p:spTree>
    <p:extLst>
      <p:ext uri="{BB962C8B-B14F-4D97-AF65-F5344CB8AC3E}">
        <p14:creationId xmlns:p14="http://schemas.microsoft.com/office/powerpoint/2010/main" val="4287881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Chất</a:t>
            </a:r>
            <a:r>
              <a:rPr lang="en-US" dirty="0"/>
              <a:t> l</a:t>
            </a:r>
            <a:r>
              <a:rPr lang="vi-VN" dirty="0"/>
              <a:t>ư</a:t>
            </a:r>
            <a:r>
              <a:rPr lang="en-US" dirty="0" err="1"/>
              <a:t>ợng</a:t>
            </a:r>
            <a:r>
              <a:rPr lang="en-US" dirty="0"/>
              <a:t> </a:t>
            </a:r>
            <a:r>
              <a:rPr lang="en-US" dirty="0" err="1"/>
              <a:t>cuộc</a:t>
            </a:r>
            <a:r>
              <a:rPr lang="en-US" dirty="0"/>
              <a:t> </a:t>
            </a:r>
            <a:r>
              <a:rPr lang="en-US" dirty="0" err="1"/>
              <a:t>sống</a:t>
            </a:r>
            <a:r>
              <a:rPr lang="en-US" dirty="0"/>
              <a:t> </a:t>
            </a:r>
            <a:r>
              <a:rPr lang="en-US" dirty="0" err="1"/>
              <a:t>khác</a:t>
            </a:r>
            <a:r>
              <a:rPr lang="en-US" dirty="0"/>
              <a:t> </a:t>
            </a:r>
            <a:r>
              <a:rPr lang="en-US" dirty="0" err="1"/>
              <a:t>nhau</a:t>
            </a:r>
            <a:r>
              <a:rPr lang="en-US" dirty="0"/>
              <a:t> </a:t>
            </a:r>
            <a:r>
              <a:rPr lang="en-US" dirty="0" err="1"/>
              <a:t>giữa</a:t>
            </a:r>
            <a:r>
              <a:rPr lang="en-US" dirty="0"/>
              <a:t> </a:t>
            </a:r>
            <a:r>
              <a:rPr lang="en-US" dirty="0" err="1"/>
              <a:t>thành</a:t>
            </a:r>
            <a:r>
              <a:rPr lang="en-US" dirty="0"/>
              <a:t> </a:t>
            </a:r>
            <a:r>
              <a:rPr lang="en-US" dirty="0" err="1"/>
              <a:t>thị</a:t>
            </a:r>
            <a:r>
              <a:rPr lang="en-US" dirty="0"/>
              <a:t> </a:t>
            </a:r>
            <a:r>
              <a:rPr lang="en-US" dirty="0" err="1"/>
              <a:t>và</a:t>
            </a:r>
            <a:r>
              <a:rPr lang="en-US" dirty="0"/>
              <a:t> </a:t>
            </a:r>
            <a:r>
              <a:rPr lang="en-US" dirty="0" err="1"/>
              <a:t>nông</a:t>
            </a:r>
            <a:r>
              <a:rPr lang="en-US" dirty="0"/>
              <a:t> </a:t>
            </a:r>
            <a:r>
              <a:rPr lang="en-US" dirty="0" err="1"/>
              <a:t>thôn</a:t>
            </a:r>
            <a:r>
              <a:rPr lang="en-US" dirty="0"/>
              <a:t>, </a:t>
            </a:r>
            <a:r>
              <a:rPr lang="en-US" dirty="0" err="1"/>
              <a:t>giữa</a:t>
            </a:r>
            <a:r>
              <a:rPr lang="en-US" dirty="0"/>
              <a:t> </a:t>
            </a:r>
            <a:r>
              <a:rPr lang="en-US" dirty="0" err="1"/>
              <a:t>đồng</a:t>
            </a:r>
            <a:r>
              <a:rPr lang="en-US" dirty="0"/>
              <a:t> </a:t>
            </a:r>
            <a:r>
              <a:rPr lang="en-US" dirty="0" err="1"/>
              <a:t>bằng</a:t>
            </a:r>
            <a:r>
              <a:rPr lang="en-US" dirty="0"/>
              <a:t> </a:t>
            </a:r>
            <a:r>
              <a:rPr lang="en-US" dirty="0" err="1"/>
              <a:t>và</a:t>
            </a:r>
            <a:r>
              <a:rPr lang="en-US" dirty="0"/>
              <a:t> </a:t>
            </a:r>
            <a:r>
              <a:rPr lang="en-US" dirty="0" err="1"/>
              <a:t>miền</a:t>
            </a:r>
            <a:r>
              <a:rPr lang="en-US" dirty="0"/>
              <a:t> </a:t>
            </a:r>
            <a:r>
              <a:rPr lang="en-US" dirty="0" err="1"/>
              <a:t>núi</a:t>
            </a:r>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18</a:t>
            </a:fld>
            <a:endParaRPr lang="en-US"/>
          </a:p>
        </p:txBody>
      </p:sp>
    </p:spTree>
    <p:extLst>
      <p:ext uri="{BB962C8B-B14F-4D97-AF65-F5344CB8AC3E}">
        <p14:creationId xmlns:p14="http://schemas.microsoft.com/office/powerpoint/2010/main" val="315089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Thu nhập bình quân tháng của lao động có việc làm trong quý I năm 2019 đạt 5,7 triệu đồng/tháng, tăng 670 nghìn đồng so với quý trước và tăng 1,03 triệu đồng so với cùng kỳ năm trước; thu nhập bình quân của lao động nam cao gấp 1,4 lần so với thu nhập bình quân của lao động nữ (tương ứng là 6,6 triệu đồng và 4,7 triệu đồng); thu nhập bình quân của lao động thành thị cao hơn lao động nông thôn 3 triệu đồng (tương ứng là 7,7 triệu đồng và 4,7 triệu đồng).</a:t>
            </a:r>
            <a:endParaRPr lang="en-US" dirty="0"/>
          </a:p>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19</a:t>
            </a:fld>
            <a:endParaRPr lang="en-US"/>
          </a:p>
        </p:txBody>
      </p:sp>
    </p:spTree>
    <p:extLst>
      <p:ext uri="{BB962C8B-B14F-4D97-AF65-F5344CB8AC3E}">
        <p14:creationId xmlns:p14="http://schemas.microsoft.com/office/powerpoint/2010/main" val="41672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25</a:t>
            </a:fld>
            <a:endParaRPr lang="en-US"/>
          </a:p>
        </p:txBody>
      </p:sp>
    </p:spTree>
    <p:extLst>
      <p:ext uri="{BB962C8B-B14F-4D97-AF65-F5344CB8AC3E}">
        <p14:creationId xmlns:p14="http://schemas.microsoft.com/office/powerpoint/2010/main" val="179066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30</a:t>
            </a:fld>
            <a:endParaRPr lang="en-US"/>
          </a:p>
        </p:txBody>
      </p:sp>
    </p:spTree>
    <p:extLst>
      <p:ext uri="{BB962C8B-B14F-4D97-AF65-F5344CB8AC3E}">
        <p14:creationId xmlns:p14="http://schemas.microsoft.com/office/powerpoint/2010/main" val="3710362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31</a:t>
            </a:fld>
            <a:endParaRPr lang="en-US"/>
          </a:p>
        </p:txBody>
      </p:sp>
    </p:spTree>
    <p:extLst>
      <p:ext uri="{BB962C8B-B14F-4D97-AF65-F5344CB8AC3E}">
        <p14:creationId xmlns:p14="http://schemas.microsoft.com/office/powerpoint/2010/main" val="3710362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32</a:t>
            </a:fld>
            <a:endParaRPr lang="en-US"/>
          </a:p>
        </p:txBody>
      </p:sp>
    </p:spTree>
    <p:extLst>
      <p:ext uri="{BB962C8B-B14F-4D97-AF65-F5344CB8AC3E}">
        <p14:creationId xmlns:p14="http://schemas.microsoft.com/office/powerpoint/2010/main" val="1424700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33</a:t>
            </a:fld>
            <a:endParaRPr lang="en-US"/>
          </a:p>
        </p:txBody>
      </p:sp>
    </p:spTree>
    <p:extLst>
      <p:ext uri="{BB962C8B-B14F-4D97-AF65-F5344CB8AC3E}">
        <p14:creationId xmlns:p14="http://schemas.microsoft.com/office/powerpoint/2010/main" val="142470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6</a:t>
            </a:fld>
            <a:endParaRPr lang="en-US"/>
          </a:p>
        </p:txBody>
      </p:sp>
    </p:spTree>
    <p:extLst>
      <p:ext uri="{BB962C8B-B14F-4D97-AF65-F5344CB8AC3E}">
        <p14:creationId xmlns:p14="http://schemas.microsoft.com/office/powerpoint/2010/main" val="371036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biều</a:t>
            </a:r>
            <a:r>
              <a:rPr lang="en-US" dirty="0"/>
              <a:t> </a:t>
            </a:r>
            <a:r>
              <a:rPr lang="en-US" dirty="0" err="1"/>
              <a:t>đồ</a:t>
            </a:r>
            <a:r>
              <a:rPr lang="en-US" dirty="0"/>
              <a:t> </a:t>
            </a:r>
            <a:r>
              <a:rPr lang="en-US" dirty="0" err="1"/>
              <a:t>nhìn</a:t>
            </a:r>
            <a:r>
              <a:rPr lang="en-US" dirty="0"/>
              <a:t> </a:t>
            </a:r>
            <a:r>
              <a:rPr lang="en-US" dirty="0" err="1"/>
              <a:t>chung</a:t>
            </a:r>
            <a:r>
              <a:rPr lang="en-US" dirty="0"/>
              <a:t>: </a:t>
            </a:r>
            <a:r>
              <a:rPr lang="en-US" dirty="0" err="1"/>
              <a:t>số</a:t>
            </a:r>
            <a:r>
              <a:rPr lang="en-US" dirty="0"/>
              <a:t> lao </a:t>
            </a:r>
            <a:r>
              <a:rPr lang="en-US" dirty="0" err="1"/>
              <a:t>động</a:t>
            </a:r>
            <a:r>
              <a:rPr lang="en-US" dirty="0"/>
              <a:t> </a:t>
            </a:r>
            <a:r>
              <a:rPr lang="en-US" dirty="0" err="1"/>
              <a:t>tăng</a:t>
            </a:r>
            <a:r>
              <a:rPr lang="en-US" dirty="0"/>
              <a:t> </a:t>
            </a:r>
            <a:r>
              <a:rPr lang="en-US" dirty="0" err="1"/>
              <a:t>nhanh</a:t>
            </a:r>
            <a:r>
              <a:rPr lang="en-US" dirty="0"/>
              <a:t>; c</a:t>
            </a:r>
            <a:r>
              <a:rPr lang="vi-VN" dirty="0"/>
              <a:t>ơ</a:t>
            </a:r>
            <a:r>
              <a:rPr lang="en-US" dirty="0"/>
              <a:t> </a:t>
            </a:r>
            <a:r>
              <a:rPr lang="en-US" dirty="0" err="1"/>
              <a:t>cấu</a:t>
            </a:r>
            <a:r>
              <a:rPr lang="en-US" dirty="0"/>
              <a:t> lao </a:t>
            </a:r>
            <a:r>
              <a:rPr lang="en-US" dirty="0" err="1"/>
              <a:t>động</a:t>
            </a:r>
            <a:r>
              <a:rPr lang="en-US" dirty="0"/>
              <a:t> </a:t>
            </a:r>
            <a:r>
              <a:rPr lang="en-US" dirty="0" err="1"/>
              <a:t>có</a:t>
            </a:r>
            <a:r>
              <a:rPr lang="en-US" dirty="0"/>
              <a:t> </a:t>
            </a:r>
            <a:r>
              <a:rPr lang="en-US" dirty="0" err="1"/>
              <a:t>sự</a:t>
            </a:r>
            <a:r>
              <a:rPr lang="en-US" dirty="0"/>
              <a:t> </a:t>
            </a:r>
            <a:r>
              <a:rPr lang="en-US" dirty="0" err="1"/>
              <a:t>chuyển</a:t>
            </a:r>
            <a:r>
              <a:rPr lang="en-US" dirty="0"/>
              <a:t> </a:t>
            </a:r>
            <a:r>
              <a:rPr lang="en-US" dirty="0" err="1"/>
              <a:t>dịch</a:t>
            </a:r>
            <a:r>
              <a:rPr lang="en-US" dirty="0"/>
              <a:t> </a:t>
            </a:r>
            <a:r>
              <a:rPr lang="en-US" dirty="0" err="1"/>
              <a:t>mạnh</a:t>
            </a:r>
            <a:r>
              <a:rPr lang="en-US" dirty="0"/>
              <a:t> </a:t>
            </a:r>
            <a:r>
              <a:rPr lang="en-US" dirty="0" err="1"/>
              <a:t>theo</a:t>
            </a:r>
            <a:r>
              <a:rPr lang="en-US" dirty="0"/>
              <a:t> h</a:t>
            </a:r>
            <a:r>
              <a:rPr lang="vi-VN" dirty="0"/>
              <a:t>ư</a:t>
            </a:r>
            <a:r>
              <a:rPr lang="en-US" dirty="0" err="1"/>
              <a:t>ớng</a:t>
            </a:r>
            <a:r>
              <a:rPr lang="en-US" dirty="0"/>
              <a:t> CNH </a:t>
            </a:r>
            <a:r>
              <a:rPr lang="en-US" dirty="0" err="1"/>
              <a:t>trong</a:t>
            </a:r>
            <a:r>
              <a:rPr lang="en-US" dirty="0"/>
              <a:t> </a:t>
            </a:r>
            <a:r>
              <a:rPr lang="en-US" dirty="0" err="1"/>
              <a:t>thời</a:t>
            </a:r>
            <a:r>
              <a:rPr lang="en-US" dirty="0"/>
              <a:t> </a:t>
            </a:r>
            <a:r>
              <a:rPr lang="en-US" dirty="0" err="1"/>
              <a:t>gian</a:t>
            </a:r>
            <a:r>
              <a:rPr lang="en-US" dirty="0"/>
              <a:t> qua, </a:t>
            </a:r>
            <a:r>
              <a:rPr lang="en-US" dirty="0" err="1"/>
              <a:t>biểu</a:t>
            </a:r>
            <a:r>
              <a:rPr lang="en-US" dirty="0"/>
              <a:t> </a:t>
            </a:r>
            <a:r>
              <a:rPr lang="en-US" dirty="0" err="1"/>
              <a:t>hiện</a:t>
            </a:r>
            <a:r>
              <a:rPr lang="en-US" dirty="0"/>
              <a:t> ở </a:t>
            </a:r>
            <a:r>
              <a:rPr lang="en-US" dirty="0" err="1"/>
              <a:t>tỉ</a:t>
            </a:r>
            <a:r>
              <a:rPr lang="en-US" dirty="0"/>
              <a:t> </a:t>
            </a:r>
            <a:r>
              <a:rPr lang="en-US" dirty="0" err="1"/>
              <a:t>lệ</a:t>
            </a:r>
            <a:r>
              <a:rPr lang="en-US" dirty="0"/>
              <a:t> lao </a:t>
            </a:r>
            <a:r>
              <a:rPr lang="en-US" dirty="0" err="1"/>
              <a:t>động</a:t>
            </a:r>
            <a:r>
              <a:rPr lang="en-US" dirty="0"/>
              <a:t> </a:t>
            </a:r>
            <a:r>
              <a:rPr lang="en-US" dirty="0" err="1"/>
              <a:t>trong</a:t>
            </a:r>
            <a:r>
              <a:rPr lang="en-US" dirty="0"/>
              <a:t> </a:t>
            </a:r>
            <a:r>
              <a:rPr lang="en-US" dirty="0" err="1"/>
              <a:t>các</a:t>
            </a:r>
            <a:r>
              <a:rPr lang="en-US" dirty="0"/>
              <a:t> </a:t>
            </a:r>
            <a:r>
              <a:rPr lang="en-US" dirty="0" err="1"/>
              <a:t>ngành</a:t>
            </a:r>
            <a:r>
              <a:rPr lang="en-US" dirty="0"/>
              <a:t> CN-</a:t>
            </a:r>
            <a:r>
              <a:rPr lang="en-US" dirty="0" err="1"/>
              <a:t>xây</a:t>
            </a:r>
            <a:r>
              <a:rPr lang="en-US" dirty="0"/>
              <a:t> </a:t>
            </a:r>
            <a:r>
              <a:rPr lang="en-US" dirty="0" err="1"/>
              <a:t>dựng</a:t>
            </a:r>
            <a:r>
              <a:rPr lang="en-US" dirty="0"/>
              <a:t> </a:t>
            </a:r>
            <a:r>
              <a:rPr lang="en-US" dirty="0" err="1"/>
              <a:t>và</a:t>
            </a:r>
            <a:r>
              <a:rPr lang="en-US" dirty="0"/>
              <a:t> </a:t>
            </a:r>
            <a:r>
              <a:rPr lang="en-US" dirty="0" err="1"/>
              <a:t>dịch</a:t>
            </a:r>
            <a:r>
              <a:rPr lang="en-US" dirty="0"/>
              <a:t> </a:t>
            </a:r>
            <a:r>
              <a:rPr lang="en-US" dirty="0" err="1"/>
              <a:t>vụ</a:t>
            </a:r>
            <a:r>
              <a:rPr lang="en-US" dirty="0"/>
              <a:t> </a:t>
            </a:r>
            <a:r>
              <a:rPr lang="en-US" dirty="0" err="1"/>
              <a:t>tăng</a:t>
            </a:r>
            <a:r>
              <a:rPr lang="en-US" dirty="0"/>
              <a:t>, </a:t>
            </a:r>
            <a:r>
              <a:rPr lang="en-US" dirty="0" err="1"/>
              <a:t>số</a:t>
            </a:r>
            <a:r>
              <a:rPr lang="en-US" dirty="0"/>
              <a:t> </a:t>
            </a:r>
            <a:r>
              <a:rPr lang="en-US" dirty="0" err="1"/>
              <a:t>lđ</a:t>
            </a:r>
            <a:r>
              <a:rPr lang="en-US" dirty="0"/>
              <a:t> </a:t>
            </a:r>
            <a:r>
              <a:rPr lang="en-US" dirty="0" err="1"/>
              <a:t>làm</a:t>
            </a:r>
            <a:r>
              <a:rPr lang="en-US" dirty="0"/>
              <a:t> </a:t>
            </a:r>
            <a:r>
              <a:rPr lang="en-US" dirty="0" err="1"/>
              <a:t>việc</a:t>
            </a:r>
            <a:r>
              <a:rPr lang="en-US" dirty="0"/>
              <a:t> </a:t>
            </a:r>
            <a:r>
              <a:rPr lang="en-US" dirty="0" err="1"/>
              <a:t>trong</a:t>
            </a:r>
            <a:r>
              <a:rPr lang="en-US" dirty="0"/>
              <a:t> </a:t>
            </a:r>
            <a:r>
              <a:rPr lang="en-US" dirty="0" err="1"/>
              <a:t>ngành</a:t>
            </a:r>
            <a:r>
              <a:rPr lang="en-US" dirty="0"/>
              <a:t> </a:t>
            </a:r>
            <a:r>
              <a:rPr lang="en-US" dirty="0" err="1"/>
              <a:t>nông</a:t>
            </a:r>
            <a:r>
              <a:rPr lang="en-US" dirty="0"/>
              <a:t>-</a:t>
            </a:r>
            <a:r>
              <a:rPr lang="en-US" dirty="0" err="1"/>
              <a:t>lâm</a:t>
            </a:r>
            <a:r>
              <a:rPr lang="en-US" dirty="0"/>
              <a:t>-ng</a:t>
            </a:r>
            <a:r>
              <a:rPr lang="vi-VN" dirty="0"/>
              <a:t>ư</a:t>
            </a:r>
            <a:r>
              <a:rPr lang="en-US" dirty="0"/>
              <a:t> </a:t>
            </a:r>
            <a:r>
              <a:rPr lang="en-US" dirty="0" err="1"/>
              <a:t>nghiệp</a:t>
            </a:r>
            <a:r>
              <a:rPr lang="en-US" dirty="0"/>
              <a:t> </a:t>
            </a:r>
            <a:r>
              <a:rPr lang="en-US" dirty="0" err="1"/>
              <a:t>ngày</a:t>
            </a:r>
            <a:r>
              <a:rPr lang="en-US" dirty="0"/>
              <a:t> </a:t>
            </a:r>
            <a:r>
              <a:rPr lang="en-US" dirty="0" err="1"/>
              <a:t>càng</a:t>
            </a:r>
            <a:r>
              <a:rPr lang="en-US" dirty="0"/>
              <a:t> </a:t>
            </a:r>
            <a:r>
              <a:rPr lang="en-US" dirty="0" err="1"/>
              <a:t>giảm</a:t>
            </a:r>
            <a:r>
              <a:rPr lang="en-US" dirty="0"/>
              <a:t>.</a:t>
            </a:r>
          </a:p>
          <a:p>
            <a:r>
              <a:rPr lang="en-US" dirty="0" err="1"/>
              <a:t>Tuy</a:t>
            </a:r>
            <a:r>
              <a:rPr lang="en-US" dirty="0"/>
              <a:t> </a:t>
            </a:r>
            <a:r>
              <a:rPr lang="en-US" dirty="0" err="1"/>
              <a:t>vậy</a:t>
            </a:r>
            <a:r>
              <a:rPr lang="en-US" dirty="0"/>
              <a:t>, </a:t>
            </a:r>
            <a:r>
              <a:rPr lang="en-US" dirty="0" err="1"/>
              <a:t>phần</a:t>
            </a:r>
            <a:r>
              <a:rPr lang="en-US" dirty="0"/>
              <a:t> </a:t>
            </a:r>
            <a:r>
              <a:rPr lang="en-US" dirty="0" err="1"/>
              <a:t>lớn</a:t>
            </a:r>
            <a:r>
              <a:rPr lang="en-US" dirty="0"/>
              <a:t> </a:t>
            </a:r>
            <a:r>
              <a:rPr lang="en-US" dirty="0" err="1"/>
              <a:t>lđ</a:t>
            </a:r>
            <a:r>
              <a:rPr lang="en-US" dirty="0"/>
              <a:t> </a:t>
            </a:r>
            <a:r>
              <a:rPr lang="en-US" dirty="0" err="1"/>
              <a:t>vẫn</a:t>
            </a:r>
            <a:r>
              <a:rPr lang="en-US" dirty="0"/>
              <a:t> </a:t>
            </a:r>
            <a:r>
              <a:rPr lang="en-US" dirty="0" err="1"/>
              <a:t>tập</a:t>
            </a:r>
            <a:r>
              <a:rPr lang="en-US" dirty="0"/>
              <a:t> </a:t>
            </a:r>
            <a:r>
              <a:rPr lang="en-US" dirty="0" err="1"/>
              <a:t>trung</a:t>
            </a:r>
            <a:r>
              <a:rPr lang="en-US" dirty="0"/>
              <a:t> </a:t>
            </a:r>
            <a:r>
              <a:rPr lang="en-US" dirty="0" err="1"/>
              <a:t>trong</a:t>
            </a:r>
            <a:r>
              <a:rPr lang="en-US" dirty="0"/>
              <a:t> </a:t>
            </a:r>
            <a:r>
              <a:rPr lang="en-US" dirty="0" err="1"/>
              <a:t>nhóm</a:t>
            </a:r>
            <a:r>
              <a:rPr lang="en-US" dirty="0"/>
              <a:t> </a:t>
            </a:r>
            <a:r>
              <a:rPr lang="en-US" dirty="0" err="1"/>
              <a:t>ngành</a:t>
            </a:r>
            <a:r>
              <a:rPr lang="en-US" dirty="0"/>
              <a:t> </a:t>
            </a:r>
            <a:r>
              <a:rPr lang="en-US" dirty="0" err="1"/>
              <a:t>nông</a:t>
            </a:r>
            <a:r>
              <a:rPr lang="en-US" dirty="0"/>
              <a:t>, </a:t>
            </a:r>
            <a:r>
              <a:rPr lang="en-US" dirty="0" err="1"/>
              <a:t>lâm</a:t>
            </a:r>
            <a:r>
              <a:rPr lang="en-US" dirty="0"/>
              <a:t>, ng</a:t>
            </a:r>
            <a:r>
              <a:rPr lang="vi-VN" dirty="0"/>
              <a:t>ư</a:t>
            </a:r>
            <a:r>
              <a:rPr lang="en-US" dirty="0"/>
              <a:t> </a:t>
            </a:r>
            <a:r>
              <a:rPr lang="en-US" dirty="0" err="1"/>
              <a:t>nghiệp</a:t>
            </a:r>
            <a:r>
              <a:rPr lang="en-US" dirty="0"/>
              <a:t> (44% </a:t>
            </a:r>
            <a:r>
              <a:rPr lang="en-US" dirty="0" err="1"/>
              <a:t>năm</a:t>
            </a:r>
            <a:r>
              <a:rPr lang="en-US" dirty="0"/>
              <a:t> 2015). </a:t>
            </a:r>
            <a:r>
              <a:rPr lang="en-US" dirty="0" err="1"/>
              <a:t>Sự</a:t>
            </a:r>
            <a:r>
              <a:rPr lang="en-US" dirty="0"/>
              <a:t> </a:t>
            </a:r>
            <a:r>
              <a:rPr lang="en-US" dirty="0" err="1"/>
              <a:t>gia</a:t>
            </a:r>
            <a:r>
              <a:rPr lang="en-US" dirty="0"/>
              <a:t> </a:t>
            </a:r>
            <a:r>
              <a:rPr lang="en-US" dirty="0" err="1"/>
              <a:t>tăng</a:t>
            </a:r>
            <a:r>
              <a:rPr lang="en-US" dirty="0"/>
              <a:t> </a:t>
            </a:r>
            <a:r>
              <a:rPr lang="en-US" dirty="0" err="1"/>
              <a:t>lđ</a:t>
            </a:r>
            <a:r>
              <a:rPr lang="en-US" dirty="0"/>
              <a:t> </a:t>
            </a:r>
            <a:r>
              <a:rPr lang="en-US" dirty="0" err="1"/>
              <a:t>trong</a:t>
            </a:r>
            <a:r>
              <a:rPr lang="en-US" dirty="0"/>
              <a:t> </a:t>
            </a:r>
            <a:r>
              <a:rPr lang="en-US" dirty="0" err="1"/>
              <a:t>nhóm</a:t>
            </a:r>
            <a:r>
              <a:rPr lang="en-US" dirty="0"/>
              <a:t> </a:t>
            </a:r>
            <a:r>
              <a:rPr lang="en-US" dirty="0" err="1"/>
              <a:t>ngành</a:t>
            </a:r>
            <a:r>
              <a:rPr lang="en-US" dirty="0"/>
              <a:t> CN-XD </a:t>
            </a:r>
            <a:r>
              <a:rPr lang="en-US" dirty="0" err="1"/>
              <a:t>và</a:t>
            </a:r>
            <a:r>
              <a:rPr lang="en-US" dirty="0"/>
              <a:t> </a:t>
            </a:r>
            <a:r>
              <a:rPr lang="en-US" dirty="0" err="1"/>
              <a:t>Dv</a:t>
            </a:r>
            <a:r>
              <a:rPr lang="en-US" dirty="0"/>
              <a:t> </a:t>
            </a:r>
            <a:r>
              <a:rPr lang="en-US" dirty="0" err="1"/>
              <a:t>vẫn</a:t>
            </a:r>
            <a:r>
              <a:rPr lang="en-US" dirty="0"/>
              <a:t> </a:t>
            </a:r>
            <a:r>
              <a:rPr lang="en-US" dirty="0" err="1"/>
              <a:t>còn</a:t>
            </a:r>
            <a:r>
              <a:rPr lang="en-US" dirty="0"/>
              <a:t> </a:t>
            </a:r>
            <a:r>
              <a:rPr lang="en-US" dirty="0" err="1"/>
              <a:t>chậm</a:t>
            </a:r>
            <a:r>
              <a:rPr lang="en-US" dirty="0"/>
              <a:t>, </a:t>
            </a:r>
            <a:r>
              <a:rPr lang="en-US" dirty="0" err="1"/>
              <a:t>ch</a:t>
            </a:r>
            <a:r>
              <a:rPr lang="vi-VN" dirty="0"/>
              <a:t>ư</a:t>
            </a:r>
            <a:r>
              <a:rPr lang="en-US" dirty="0"/>
              <a:t>a </a:t>
            </a:r>
            <a:r>
              <a:rPr lang="en-US" dirty="0" err="1"/>
              <a:t>đáp</a:t>
            </a:r>
            <a:r>
              <a:rPr lang="en-US" dirty="0"/>
              <a:t> </a:t>
            </a:r>
            <a:r>
              <a:rPr lang="en-US" dirty="0" err="1"/>
              <a:t>ứng</a:t>
            </a:r>
            <a:r>
              <a:rPr lang="en-US" dirty="0"/>
              <a:t> đ</a:t>
            </a:r>
            <a:r>
              <a:rPr lang="vi-VN" dirty="0"/>
              <a:t>ư</a:t>
            </a:r>
            <a:r>
              <a:rPr lang="en-US" dirty="0" err="1"/>
              <a:t>ợc</a:t>
            </a:r>
            <a:r>
              <a:rPr lang="en-US" dirty="0"/>
              <a:t> </a:t>
            </a:r>
            <a:r>
              <a:rPr lang="en-US" dirty="0" err="1"/>
              <a:t>yêu</a:t>
            </a:r>
            <a:r>
              <a:rPr lang="en-US" dirty="0"/>
              <a:t> </a:t>
            </a:r>
            <a:r>
              <a:rPr lang="en-US" dirty="0" err="1"/>
              <a:t>cầu</a:t>
            </a:r>
            <a:r>
              <a:rPr lang="en-US" dirty="0"/>
              <a:t> </a:t>
            </a:r>
            <a:r>
              <a:rPr lang="en-US" dirty="0" err="1"/>
              <a:t>sự</a:t>
            </a:r>
            <a:r>
              <a:rPr lang="en-US" dirty="0"/>
              <a:t> </a:t>
            </a:r>
            <a:r>
              <a:rPr lang="en-US" dirty="0" err="1"/>
              <a:t>nghiệp</a:t>
            </a:r>
            <a:r>
              <a:rPr lang="en-US" dirty="0"/>
              <a:t> CNH-HĐH.</a:t>
            </a:r>
          </a:p>
        </p:txBody>
      </p:sp>
      <p:sp>
        <p:nvSpPr>
          <p:cNvPr id="4" name="Slide Number Placeholder 3"/>
          <p:cNvSpPr>
            <a:spLocks noGrp="1"/>
          </p:cNvSpPr>
          <p:nvPr>
            <p:ph type="sldNum" sz="quarter" idx="5"/>
          </p:nvPr>
        </p:nvSpPr>
        <p:spPr/>
        <p:txBody>
          <a:bodyPr/>
          <a:lstStyle/>
          <a:p>
            <a:fld id="{D1BD9EDB-DE4C-46D0-A9F6-5B945868EE1E}" type="slidenum">
              <a:rPr lang="en-US" smtClean="0"/>
              <a:t>7</a:t>
            </a:fld>
            <a:endParaRPr lang="en-US"/>
          </a:p>
        </p:txBody>
      </p:sp>
    </p:spTree>
    <p:extLst>
      <p:ext uri="{BB962C8B-B14F-4D97-AF65-F5344CB8AC3E}">
        <p14:creationId xmlns:p14="http://schemas.microsoft.com/office/powerpoint/2010/main" val="2564948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err="1"/>
              <a:t>Sự</a:t>
            </a:r>
            <a:r>
              <a:rPr lang="en-US" b="1" dirty="0"/>
              <a:t> </a:t>
            </a:r>
            <a:r>
              <a:rPr lang="en-US" b="1" dirty="0" err="1"/>
              <a:t>khác</a:t>
            </a:r>
            <a:r>
              <a:rPr lang="en-US" b="1" dirty="0"/>
              <a:t> </a:t>
            </a:r>
            <a:r>
              <a:rPr lang="en-US" b="1" dirty="0" err="1"/>
              <a:t>biệt</a:t>
            </a:r>
            <a:r>
              <a:rPr lang="en-US" dirty="0"/>
              <a:t>: Ở </a:t>
            </a:r>
            <a:r>
              <a:rPr lang="en-US" dirty="0" err="1"/>
              <a:t>nông</a:t>
            </a:r>
            <a:r>
              <a:rPr lang="en-US" dirty="0"/>
              <a:t> </a:t>
            </a:r>
            <a:r>
              <a:rPr lang="en-US" dirty="0" err="1"/>
              <a:t>thôn</a:t>
            </a:r>
            <a:r>
              <a:rPr lang="en-US" dirty="0"/>
              <a:t> </a:t>
            </a:r>
            <a:r>
              <a:rPr lang="en-US" dirty="0" err="1"/>
              <a:t>là</a:t>
            </a:r>
            <a:r>
              <a:rPr lang="en-US" dirty="0"/>
              <a:t> </a:t>
            </a:r>
            <a:r>
              <a:rPr lang="en-US" dirty="0" err="1"/>
              <a:t>tình</a:t>
            </a:r>
            <a:r>
              <a:rPr lang="en-US" dirty="0"/>
              <a:t> </a:t>
            </a:r>
            <a:r>
              <a:rPr lang="en-US" dirty="0" err="1"/>
              <a:t>trạng</a:t>
            </a:r>
            <a:r>
              <a:rPr lang="en-US" dirty="0"/>
              <a:t> </a:t>
            </a:r>
            <a:r>
              <a:rPr lang="en-US" dirty="0" err="1"/>
              <a:t>thiếu</a:t>
            </a:r>
            <a:r>
              <a:rPr lang="en-US" dirty="0"/>
              <a:t> </a:t>
            </a:r>
            <a:r>
              <a:rPr lang="en-US" dirty="0" err="1"/>
              <a:t>việc</a:t>
            </a:r>
            <a:r>
              <a:rPr lang="en-US" dirty="0"/>
              <a:t> </a:t>
            </a:r>
            <a:r>
              <a:rPr lang="en-US" dirty="0" err="1"/>
              <a:t>làm</a:t>
            </a:r>
            <a:r>
              <a:rPr lang="en-US" dirty="0"/>
              <a:t>; ở </a:t>
            </a:r>
            <a:r>
              <a:rPr lang="en-US" dirty="0" err="1"/>
              <a:t>thành</a:t>
            </a:r>
            <a:r>
              <a:rPr lang="en-US" dirty="0"/>
              <a:t> </a:t>
            </a:r>
            <a:r>
              <a:rPr lang="en-US" dirty="0" err="1"/>
              <a:t>thị</a:t>
            </a:r>
            <a:r>
              <a:rPr lang="en-US" dirty="0"/>
              <a:t> </a:t>
            </a:r>
            <a:r>
              <a:rPr lang="en-US" dirty="0" err="1"/>
              <a:t>là</a:t>
            </a:r>
            <a:r>
              <a:rPr lang="en-US" dirty="0"/>
              <a:t> </a:t>
            </a:r>
            <a:r>
              <a:rPr lang="en-US" dirty="0" err="1"/>
              <a:t>tình</a:t>
            </a:r>
            <a:r>
              <a:rPr lang="en-US" dirty="0"/>
              <a:t> </a:t>
            </a:r>
            <a:r>
              <a:rPr lang="en-US" dirty="0" err="1"/>
              <a:t>trạng</a:t>
            </a:r>
            <a:r>
              <a:rPr lang="en-US" dirty="0"/>
              <a:t> </a:t>
            </a:r>
            <a:r>
              <a:rPr lang="en-US" dirty="0" err="1"/>
              <a:t>thất</a:t>
            </a:r>
            <a:r>
              <a:rPr lang="en-US" dirty="0"/>
              <a:t> </a:t>
            </a:r>
            <a:r>
              <a:rPr lang="en-US" dirty="0" err="1"/>
              <a:t>nghiệp</a:t>
            </a:r>
            <a:endParaRPr lang="en-US" dirty="0"/>
          </a:p>
          <a:p>
            <a:r>
              <a:rPr lang="en-US" dirty="0"/>
              <a:t>* </a:t>
            </a:r>
            <a:r>
              <a:rPr lang="en-US" b="1" dirty="0" err="1"/>
              <a:t>Giải</a:t>
            </a:r>
            <a:r>
              <a:rPr lang="en-US" b="1" dirty="0"/>
              <a:t> </a:t>
            </a:r>
            <a:r>
              <a:rPr lang="en-US" b="1" dirty="0" err="1"/>
              <a:t>thích</a:t>
            </a:r>
            <a:r>
              <a:rPr lang="en-US" dirty="0"/>
              <a:t>:</a:t>
            </a:r>
          </a:p>
          <a:p>
            <a:r>
              <a:rPr lang="en-US" dirty="0"/>
              <a:t>+ </a:t>
            </a:r>
            <a:r>
              <a:rPr lang="en-US" dirty="0" err="1"/>
              <a:t>Vùng</a:t>
            </a:r>
            <a:r>
              <a:rPr lang="en-US" dirty="0"/>
              <a:t> </a:t>
            </a:r>
            <a:r>
              <a:rPr lang="en-US" dirty="0" err="1"/>
              <a:t>nông</a:t>
            </a:r>
            <a:r>
              <a:rPr lang="en-US" dirty="0"/>
              <a:t> </a:t>
            </a:r>
            <a:r>
              <a:rPr lang="en-US" dirty="0" err="1"/>
              <a:t>thôn</a:t>
            </a:r>
            <a:r>
              <a:rPr lang="en-US" dirty="0"/>
              <a:t> </a:t>
            </a:r>
            <a:r>
              <a:rPr lang="en-US" dirty="0" err="1"/>
              <a:t>chủ</a:t>
            </a:r>
            <a:r>
              <a:rPr lang="en-US" dirty="0"/>
              <a:t> </a:t>
            </a:r>
            <a:r>
              <a:rPr lang="en-US" dirty="0" err="1"/>
              <a:t>yếu</a:t>
            </a:r>
            <a:r>
              <a:rPr lang="en-US" dirty="0"/>
              <a:t> </a:t>
            </a:r>
            <a:r>
              <a:rPr lang="en-US" dirty="0" err="1"/>
              <a:t>là</a:t>
            </a:r>
            <a:r>
              <a:rPr lang="en-US" dirty="0"/>
              <a:t> </a:t>
            </a:r>
            <a:r>
              <a:rPr lang="en-US" dirty="0" err="1"/>
              <a:t>hđ</a:t>
            </a:r>
            <a:r>
              <a:rPr lang="en-US" dirty="0"/>
              <a:t> </a:t>
            </a:r>
            <a:r>
              <a:rPr lang="en-US" dirty="0" err="1"/>
              <a:t>nông</a:t>
            </a:r>
            <a:r>
              <a:rPr lang="en-US" dirty="0"/>
              <a:t> </a:t>
            </a:r>
            <a:r>
              <a:rPr lang="en-US" dirty="0" err="1"/>
              <a:t>nghiệp</a:t>
            </a:r>
            <a:r>
              <a:rPr lang="en-US" dirty="0"/>
              <a:t> </a:t>
            </a:r>
            <a:r>
              <a:rPr lang="en-US" dirty="0" err="1"/>
              <a:t>thuần</a:t>
            </a:r>
            <a:r>
              <a:rPr lang="en-US" dirty="0"/>
              <a:t> </a:t>
            </a:r>
            <a:r>
              <a:rPr lang="en-US" dirty="0" err="1"/>
              <a:t>nông</a:t>
            </a:r>
            <a:r>
              <a:rPr lang="en-US" dirty="0"/>
              <a:t>, ko </a:t>
            </a:r>
            <a:r>
              <a:rPr lang="en-US" dirty="0" err="1"/>
              <a:t>đòi</a:t>
            </a:r>
            <a:r>
              <a:rPr lang="en-US" dirty="0"/>
              <a:t> </a:t>
            </a:r>
            <a:r>
              <a:rPr lang="en-US" dirty="0" err="1"/>
              <a:t>hỏi</a:t>
            </a:r>
            <a:r>
              <a:rPr lang="en-US" dirty="0"/>
              <a:t> </a:t>
            </a:r>
            <a:r>
              <a:rPr lang="en-US" dirty="0" err="1"/>
              <a:t>cao</a:t>
            </a:r>
            <a:r>
              <a:rPr lang="en-US" dirty="0"/>
              <a:t> </a:t>
            </a:r>
            <a:r>
              <a:rPr lang="en-US" dirty="0" err="1"/>
              <a:t>về</a:t>
            </a:r>
            <a:r>
              <a:rPr lang="en-US" dirty="0"/>
              <a:t> </a:t>
            </a:r>
            <a:r>
              <a:rPr lang="en-US" dirty="0" err="1"/>
              <a:t>trình</a:t>
            </a:r>
            <a:r>
              <a:rPr lang="en-US" dirty="0"/>
              <a:t> </a:t>
            </a:r>
            <a:r>
              <a:rPr lang="en-US" dirty="0" err="1"/>
              <a:t>độ</a:t>
            </a:r>
            <a:r>
              <a:rPr lang="en-US" dirty="0"/>
              <a:t>, </a:t>
            </a:r>
            <a:r>
              <a:rPr lang="en-US" dirty="0" err="1"/>
              <a:t>việc</a:t>
            </a:r>
            <a:r>
              <a:rPr lang="en-US" dirty="0"/>
              <a:t> </a:t>
            </a:r>
            <a:r>
              <a:rPr lang="en-US" dirty="0" err="1"/>
              <a:t>làm</a:t>
            </a:r>
            <a:r>
              <a:rPr lang="en-US" dirty="0"/>
              <a:t> </a:t>
            </a:r>
            <a:r>
              <a:rPr lang="en-US" dirty="0" err="1"/>
              <a:t>theo</a:t>
            </a:r>
            <a:r>
              <a:rPr lang="en-US" dirty="0"/>
              <a:t> </a:t>
            </a:r>
            <a:r>
              <a:rPr lang="en-US" dirty="0" err="1"/>
              <a:t>mùa</a:t>
            </a:r>
            <a:r>
              <a:rPr lang="en-US" dirty="0"/>
              <a:t> </a:t>
            </a:r>
            <a:r>
              <a:rPr lang="en-US" dirty="0" err="1"/>
              <a:t>vụ</a:t>
            </a:r>
            <a:r>
              <a:rPr lang="en-US" dirty="0"/>
              <a:t> </a:t>
            </a:r>
            <a:r>
              <a:rPr lang="en-US" dirty="0" err="1"/>
              <a:t>nên</a:t>
            </a:r>
            <a:r>
              <a:rPr lang="en-US" dirty="0"/>
              <a:t> </a:t>
            </a:r>
            <a:r>
              <a:rPr lang="en-US" dirty="0" err="1"/>
              <a:t>hết</a:t>
            </a:r>
            <a:r>
              <a:rPr lang="en-US" dirty="0"/>
              <a:t> </a:t>
            </a:r>
            <a:r>
              <a:rPr lang="en-US" dirty="0" err="1"/>
              <a:t>mùa</a:t>
            </a:r>
            <a:r>
              <a:rPr lang="en-US" dirty="0"/>
              <a:t> </a:t>
            </a:r>
            <a:r>
              <a:rPr lang="en-US" dirty="0" err="1"/>
              <a:t>vụ</a:t>
            </a:r>
            <a:r>
              <a:rPr lang="en-US" dirty="0"/>
              <a:t> </a:t>
            </a:r>
            <a:r>
              <a:rPr lang="en-US" dirty="0" err="1"/>
              <a:t>chính</a:t>
            </a:r>
            <a:r>
              <a:rPr lang="en-US" dirty="0"/>
              <a:t> </a:t>
            </a:r>
            <a:r>
              <a:rPr lang="en-US" dirty="0" err="1"/>
              <a:t>là</a:t>
            </a:r>
            <a:r>
              <a:rPr lang="en-US" dirty="0"/>
              <a:t> </a:t>
            </a:r>
            <a:r>
              <a:rPr lang="en-US" dirty="0" err="1"/>
              <a:t>khoảng</a:t>
            </a:r>
            <a:r>
              <a:rPr lang="en-US" dirty="0"/>
              <a:t> </a:t>
            </a:r>
            <a:r>
              <a:rPr lang="en-US" dirty="0" err="1"/>
              <a:t>thời</a:t>
            </a:r>
            <a:r>
              <a:rPr lang="en-US" dirty="0"/>
              <a:t> </a:t>
            </a:r>
            <a:r>
              <a:rPr lang="en-US" dirty="0" err="1"/>
              <a:t>gian</a:t>
            </a:r>
            <a:r>
              <a:rPr lang="en-US" dirty="0"/>
              <a:t> </a:t>
            </a:r>
            <a:r>
              <a:rPr lang="en-US" dirty="0" err="1"/>
              <a:t>nông</a:t>
            </a:r>
            <a:r>
              <a:rPr lang="en-US" dirty="0"/>
              <a:t> </a:t>
            </a:r>
            <a:r>
              <a:rPr lang="en-US" dirty="0" err="1"/>
              <a:t>nhàn</a:t>
            </a:r>
            <a:r>
              <a:rPr lang="en-US" dirty="0"/>
              <a:t>.</a:t>
            </a:r>
          </a:p>
          <a:p>
            <a:r>
              <a:rPr lang="en-US" dirty="0"/>
              <a:t>+ Ở </a:t>
            </a:r>
            <a:r>
              <a:rPr lang="en-US" dirty="0" err="1"/>
              <a:t>thành</a:t>
            </a:r>
            <a:r>
              <a:rPr lang="en-US" dirty="0"/>
              <a:t> </a:t>
            </a:r>
            <a:r>
              <a:rPr lang="en-US" dirty="0" err="1"/>
              <a:t>thị</a:t>
            </a:r>
            <a:r>
              <a:rPr lang="en-US" dirty="0"/>
              <a:t>, lao </a:t>
            </a:r>
            <a:r>
              <a:rPr lang="en-US" dirty="0" err="1"/>
              <a:t>động</a:t>
            </a:r>
            <a:r>
              <a:rPr lang="en-US" dirty="0"/>
              <a:t> </a:t>
            </a:r>
            <a:r>
              <a:rPr lang="en-US" dirty="0" err="1"/>
              <a:t>chủ</a:t>
            </a:r>
            <a:r>
              <a:rPr lang="en-US" dirty="0"/>
              <a:t> </a:t>
            </a:r>
            <a:r>
              <a:rPr lang="en-US" dirty="0" err="1"/>
              <a:t>yếu</a:t>
            </a:r>
            <a:r>
              <a:rPr lang="en-US" dirty="0"/>
              <a:t> </a:t>
            </a:r>
            <a:r>
              <a:rPr lang="en-US" dirty="0" err="1"/>
              <a:t>hoạt</a:t>
            </a:r>
            <a:r>
              <a:rPr lang="en-US" dirty="0"/>
              <a:t> </a:t>
            </a:r>
            <a:r>
              <a:rPr lang="en-US" dirty="0" err="1"/>
              <a:t>động</a:t>
            </a:r>
            <a:r>
              <a:rPr lang="en-US" dirty="0"/>
              <a:t> </a:t>
            </a:r>
            <a:r>
              <a:rPr lang="en-US" dirty="0" err="1"/>
              <a:t>trong</a:t>
            </a:r>
            <a:r>
              <a:rPr lang="en-US" dirty="0"/>
              <a:t> </a:t>
            </a:r>
            <a:r>
              <a:rPr lang="en-US" dirty="0" err="1"/>
              <a:t>lĩnh</a:t>
            </a:r>
            <a:r>
              <a:rPr lang="en-US" dirty="0"/>
              <a:t> </a:t>
            </a:r>
            <a:r>
              <a:rPr lang="en-US" dirty="0" err="1"/>
              <a:t>vực</a:t>
            </a:r>
            <a:r>
              <a:rPr lang="en-US" dirty="0"/>
              <a:t> CN </a:t>
            </a:r>
            <a:r>
              <a:rPr lang="en-US" dirty="0" err="1"/>
              <a:t>và</a:t>
            </a:r>
            <a:r>
              <a:rPr lang="en-US" dirty="0"/>
              <a:t> </a:t>
            </a:r>
            <a:r>
              <a:rPr lang="en-US" dirty="0" err="1"/>
              <a:t>Dv</a:t>
            </a:r>
            <a:r>
              <a:rPr lang="en-US" dirty="0"/>
              <a:t> </a:t>
            </a:r>
            <a:r>
              <a:rPr lang="en-US" dirty="0" err="1"/>
              <a:t>nên</a:t>
            </a:r>
            <a:r>
              <a:rPr lang="en-US" dirty="0"/>
              <a:t> </a:t>
            </a:r>
            <a:r>
              <a:rPr lang="en-US" dirty="0" err="1"/>
              <a:t>xảy</a:t>
            </a:r>
            <a:r>
              <a:rPr lang="en-US" dirty="0"/>
              <a:t> ra </a:t>
            </a:r>
            <a:r>
              <a:rPr lang="en-US" dirty="0" err="1"/>
              <a:t>tình</a:t>
            </a:r>
            <a:r>
              <a:rPr lang="en-US" dirty="0"/>
              <a:t> </a:t>
            </a:r>
            <a:r>
              <a:rPr lang="en-US" dirty="0" err="1"/>
              <a:t>trạng</a:t>
            </a:r>
            <a:r>
              <a:rPr lang="en-US" dirty="0"/>
              <a:t> </a:t>
            </a:r>
            <a:r>
              <a:rPr lang="en-US" dirty="0" err="1"/>
              <a:t>thất</a:t>
            </a:r>
            <a:r>
              <a:rPr lang="en-US" dirty="0"/>
              <a:t> </a:t>
            </a:r>
            <a:r>
              <a:rPr lang="en-US" dirty="0" err="1"/>
              <a:t>nghiệp</a:t>
            </a:r>
            <a:r>
              <a:rPr lang="en-US" dirty="0"/>
              <a:t>.</a:t>
            </a:r>
          </a:p>
          <a:p>
            <a:pPr algn="just"/>
            <a:r>
              <a:rPr lang="en-US" b="1" dirty="0"/>
              <a:t>* </a:t>
            </a:r>
            <a:r>
              <a:rPr lang="en-US" sz="1200" b="1" dirty="0">
                <a:solidFill>
                  <a:srgbClr val="C00000"/>
                </a:solidFill>
              </a:rPr>
              <a:t>Ph</a:t>
            </a:r>
            <a:r>
              <a:rPr lang="vi-VN" sz="1200" b="1" dirty="0">
                <a:solidFill>
                  <a:srgbClr val="C00000"/>
                </a:solidFill>
              </a:rPr>
              <a:t>ư</a:t>
            </a:r>
            <a:r>
              <a:rPr lang="en-US" sz="1200" b="1" dirty="0" err="1">
                <a:solidFill>
                  <a:srgbClr val="C00000"/>
                </a:solidFill>
              </a:rPr>
              <a:t>ơng</a:t>
            </a:r>
            <a:r>
              <a:rPr lang="en-US" sz="1200" b="1" dirty="0">
                <a:solidFill>
                  <a:srgbClr val="C00000"/>
                </a:solidFill>
              </a:rPr>
              <a:t> h</a:t>
            </a:r>
            <a:r>
              <a:rPr lang="vi-VN" sz="1200" b="1" dirty="0">
                <a:solidFill>
                  <a:srgbClr val="C00000"/>
                </a:solidFill>
              </a:rPr>
              <a:t>ư</a:t>
            </a:r>
            <a:r>
              <a:rPr lang="en-US" sz="1200" b="1" dirty="0" err="1">
                <a:solidFill>
                  <a:srgbClr val="C00000"/>
                </a:solidFill>
              </a:rPr>
              <a:t>ớng</a:t>
            </a:r>
            <a:r>
              <a:rPr lang="en-US" sz="1200" dirty="0"/>
              <a:t>:</a:t>
            </a:r>
          </a:p>
          <a:p>
            <a:pPr algn="just"/>
            <a:r>
              <a:rPr lang="en-US" sz="1200" dirty="0"/>
              <a:t>- </a:t>
            </a:r>
            <a:r>
              <a:rPr lang="en-US" sz="1200" dirty="0" err="1"/>
              <a:t>Phân</a:t>
            </a:r>
            <a:r>
              <a:rPr lang="en-US" sz="1200" dirty="0"/>
              <a:t> </a:t>
            </a:r>
            <a:r>
              <a:rPr lang="en-US" sz="1200" dirty="0" err="1"/>
              <a:t>bố</a:t>
            </a:r>
            <a:r>
              <a:rPr lang="en-US" sz="1200" dirty="0"/>
              <a:t> </a:t>
            </a:r>
            <a:r>
              <a:rPr lang="en-US" sz="1200" dirty="0" err="1"/>
              <a:t>lại</a:t>
            </a:r>
            <a:r>
              <a:rPr lang="en-US" sz="1200" dirty="0"/>
              <a:t> </a:t>
            </a:r>
            <a:r>
              <a:rPr lang="en-US" sz="1200" dirty="0" err="1"/>
              <a:t>dân</a:t>
            </a:r>
            <a:r>
              <a:rPr lang="en-US" sz="1200" dirty="0"/>
              <a:t> c</a:t>
            </a:r>
            <a:r>
              <a:rPr lang="vi-VN" sz="1200" dirty="0"/>
              <a:t>ư</a:t>
            </a:r>
            <a:r>
              <a:rPr lang="en-US" sz="1200" dirty="0"/>
              <a:t> </a:t>
            </a:r>
            <a:r>
              <a:rPr lang="en-US" sz="1200" dirty="0" err="1"/>
              <a:t>và</a:t>
            </a:r>
            <a:r>
              <a:rPr lang="en-US" sz="1200" dirty="0"/>
              <a:t> lao </a:t>
            </a:r>
            <a:r>
              <a:rPr lang="en-US" sz="1200" dirty="0" err="1"/>
              <a:t>động</a:t>
            </a:r>
            <a:endParaRPr lang="en-US" sz="1200" dirty="0"/>
          </a:p>
          <a:p>
            <a:pPr algn="just"/>
            <a:r>
              <a:rPr lang="en-US" sz="1200" dirty="0"/>
              <a:t>- </a:t>
            </a:r>
            <a:r>
              <a:rPr lang="en-US" sz="1200" dirty="0" err="1"/>
              <a:t>Thực</a:t>
            </a:r>
            <a:r>
              <a:rPr lang="en-US" sz="1200" dirty="0"/>
              <a:t> </a:t>
            </a:r>
            <a:r>
              <a:rPr lang="en-US" sz="1200" dirty="0" err="1"/>
              <a:t>hiện</a:t>
            </a:r>
            <a:r>
              <a:rPr lang="en-US" sz="1200" dirty="0"/>
              <a:t> </a:t>
            </a:r>
            <a:r>
              <a:rPr lang="en-US" sz="1200" dirty="0" err="1"/>
              <a:t>chính</a:t>
            </a:r>
            <a:r>
              <a:rPr lang="en-US" sz="1200" dirty="0"/>
              <a:t> </a:t>
            </a:r>
            <a:r>
              <a:rPr lang="en-US" sz="1200" dirty="0" err="1"/>
              <a:t>sách</a:t>
            </a:r>
            <a:r>
              <a:rPr lang="en-US" sz="1200" dirty="0"/>
              <a:t> </a:t>
            </a:r>
            <a:r>
              <a:rPr lang="en-US" sz="1200" dirty="0" err="1"/>
              <a:t>dân</a:t>
            </a:r>
            <a:r>
              <a:rPr lang="en-US" sz="1200" dirty="0"/>
              <a:t> </a:t>
            </a:r>
            <a:r>
              <a:rPr lang="en-US" sz="1200" dirty="0" err="1"/>
              <a:t>số</a:t>
            </a:r>
            <a:r>
              <a:rPr lang="en-US" sz="1200" dirty="0"/>
              <a:t>, </a:t>
            </a:r>
            <a:r>
              <a:rPr lang="en-US" sz="1200" dirty="0" err="1"/>
              <a:t>sức</a:t>
            </a:r>
            <a:r>
              <a:rPr lang="en-US" sz="1200" dirty="0"/>
              <a:t> </a:t>
            </a:r>
            <a:r>
              <a:rPr lang="en-US" sz="1200" dirty="0" err="1"/>
              <a:t>khoẻ</a:t>
            </a:r>
            <a:r>
              <a:rPr lang="en-US" sz="1200" dirty="0"/>
              <a:t> </a:t>
            </a:r>
            <a:r>
              <a:rPr lang="en-US" sz="1200" dirty="0" err="1"/>
              <a:t>sinh</a:t>
            </a:r>
            <a:r>
              <a:rPr lang="en-US" sz="1200" dirty="0"/>
              <a:t> </a:t>
            </a:r>
            <a:r>
              <a:rPr lang="en-US" sz="1200" dirty="0" err="1"/>
              <a:t>sản</a:t>
            </a:r>
            <a:endParaRPr lang="en-US" sz="1200" dirty="0"/>
          </a:p>
          <a:p>
            <a:pPr algn="just"/>
            <a:r>
              <a:rPr lang="en-US" sz="1200" dirty="0"/>
              <a:t>- </a:t>
            </a:r>
            <a:r>
              <a:rPr lang="en-US" sz="1200" dirty="0" err="1"/>
              <a:t>Đa</a:t>
            </a:r>
            <a:r>
              <a:rPr lang="en-US" sz="1200" dirty="0"/>
              <a:t> </a:t>
            </a:r>
            <a:r>
              <a:rPr lang="en-US" sz="1200" dirty="0" err="1"/>
              <a:t>dạng</a:t>
            </a:r>
            <a:r>
              <a:rPr lang="en-US" sz="1200" dirty="0"/>
              <a:t> </a:t>
            </a:r>
            <a:r>
              <a:rPr lang="en-US" sz="1200" dirty="0" err="1"/>
              <a:t>hoá</a:t>
            </a:r>
            <a:r>
              <a:rPr lang="en-US" sz="1200" dirty="0"/>
              <a:t> </a:t>
            </a:r>
            <a:r>
              <a:rPr lang="en-US" sz="1200" dirty="0" err="1"/>
              <a:t>các</a:t>
            </a:r>
            <a:r>
              <a:rPr lang="en-US" sz="1200" dirty="0"/>
              <a:t> </a:t>
            </a:r>
            <a:r>
              <a:rPr lang="en-US" sz="1200" dirty="0" err="1"/>
              <a:t>hoạt</a:t>
            </a:r>
            <a:r>
              <a:rPr lang="en-US" sz="1200" dirty="0"/>
              <a:t> </a:t>
            </a:r>
            <a:r>
              <a:rPr lang="en-US" sz="1200" dirty="0" err="1"/>
              <a:t>động</a:t>
            </a:r>
            <a:r>
              <a:rPr lang="en-US" sz="1200" dirty="0"/>
              <a:t> </a:t>
            </a:r>
            <a:r>
              <a:rPr lang="en-US" sz="1200" dirty="0" err="1"/>
              <a:t>sản</a:t>
            </a:r>
            <a:r>
              <a:rPr lang="en-US" sz="1200" dirty="0"/>
              <a:t> </a:t>
            </a:r>
            <a:r>
              <a:rPr lang="en-US" sz="1200" dirty="0" err="1"/>
              <a:t>xuất</a:t>
            </a:r>
            <a:endParaRPr lang="en-US" sz="1200" dirty="0"/>
          </a:p>
          <a:p>
            <a:pPr algn="just"/>
            <a:r>
              <a:rPr lang="en-US" sz="1200" dirty="0"/>
              <a:t>- Thu </a:t>
            </a:r>
            <a:r>
              <a:rPr lang="en-US" sz="1200" dirty="0" err="1"/>
              <a:t>hút</a:t>
            </a:r>
            <a:r>
              <a:rPr lang="en-US" sz="1200" dirty="0"/>
              <a:t> </a:t>
            </a:r>
            <a:r>
              <a:rPr lang="en-US" sz="1200" dirty="0" err="1"/>
              <a:t>vốn</a:t>
            </a:r>
            <a:r>
              <a:rPr lang="en-US" sz="1200" dirty="0"/>
              <a:t> </a:t>
            </a:r>
            <a:r>
              <a:rPr lang="en-US" sz="1200" dirty="0" err="1"/>
              <a:t>đầu</a:t>
            </a:r>
            <a:r>
              <a:rPr lang="en-US" sz="1200" dirty="0"/>
              <a:t> t</a:t>
            </a:r>
            <a:r>
              <a:rPr lang="vi-VN" sz="1200" dirty="0"/>
              <a:t>ư</a:t>
            </a:r>
            <a:r>
              <a:rPr lang="en-US" sz="1200" dirty="0"/>
              <a:t> n</a:t>
            </a:r>
            <a:r>
              <a:rPr lang="vi-VN" sz="1200" dirty="0"/>
              <a:t>ư</a:t>
            </a:r>
            <a:r>
              <a:rPr lang="en-US" sz="1200" dirty="0" err="1"/>
              <a:t>ớc</a:t>
            </a:r>
            <a:r>
              <a:rPr lang="en-US" sz="1200" dirty="0"/>
              <a:t> </a:t>
            </a:r>
            <a:r>
              <a:rPr lang="en-US" sz="1200" dirty="0" err="1"/>
              <a:t>ngoài</a:t>
            </a:r>
            <a:endParaRPr lang="en-US" sz="1200" dirty="0"/>
          </a:p>
          <a:p>
            <a:pPr algn="just"/>
            <a:r>
              <a:rPr lang="en-US" sz="1200" dirty="0"/>
              <a:t>- </a:t>
            </a:r>
            <a:r>
              <a:rPr lang="en-US" sz="1200" dirty="0" err="1"/>
              <a:t>Đa</a:t>
            </a:r>
            <a:r>
              <a:rPr lang="en-US" sz="1200" dirty="0"/>
              <a:t> </a:t>
            </a:r>
            <a:r>
              <a:rPr lang="en-US" sz="1200" dirty="0" err="1"/>
              <a:t>dạng</a:t>
            </a:r>
            <a:r>
              <a:rPr lang="en-US" sz="1200" dirty="0"/>
              <a:t> </a:t>
            </a:r>
            <a:r>
              <a:rPr lang="en-US" sz="1200" dirty="0" err="1"/>
              <a:t>hoá</a:t>
            </a:r>
            <a:r>
              <a:rPr lang="en-US" sz="1200" dirty="0"/>
              <a:t> </a:t>
            </a:r>
            <a:r>
              <a:rPr lang="en-US" sz="1200" dirty="0" err="1"/>
              <a:t>các</a:t>
            </a:r>
            <a:r>
              <a:rPr lang="en-US" sz="1200" dirty="0"/>
              <a:t> </a:t>
            </a:r>
            <a:r>
              <a:rPr lang="en-US" sz="1200" dirty="0" err="1"/>
              <a:t>loại</a:t>
            </a:r>
            <a:r>
              <a:rPr lang="en-US" sz="1200" dirty="0"/>
              <a:t> </a:t>
            </a:r>
            <a:r>
              <a:rPr lang="en-US" sz="1200" dirty="0" err="1"/>
              <a:t>hình</a:t>
            </a:r>
            <a:r>
              <a:rPr lang="en-US" sz="1200" dirty="0"/>
              <a:t> </a:t>
            </a:r>
            <a:r>
              <a:rPr lang="en-US" sz="1200" dirty="0" err="1"/>
              <a:t>đào</a:t>
            </a:r>
            <a:r>
              <a:rPr lang="en-US" sz="1200" dirty="0"/>
              <a:t> </a:t>
            </a:r>
            <a:r>
              <a:rPr lang="en-US" sz="1200" dirty="0" err="1"/>
              <a:t>tạo</a:t>
            </a:r>
            <a:r>
              <a:rPr lang="en-US" sz="1200" dirty="0"/>
              <a:t>.</a:t>
            </a:r>
          </a:p>
          <a:p>
            <a:pPr algn="just"/>
            <a:r>
              <a:rPr lang="en-US" sz="1200" dirty="0"/>
              <a:t>- </a:t>
            </a:r>
            <a:r>
              <a:rPr lang="en-US" sz="1200" dirty="0" err="1"/>
              <a:t>Xuất</a:t>
            </a:r>
            <a:r>
              <a:rPr lang="en-US" sz="1200" dirty="0"/>
              <a:t> </a:t>
            </a:r>
            <a:r>
              <a:rPr lang="en-US" sz="1200" dirty="0" err="1"/>
              <a:t>khẩu</a:t>
            </a:r>
            <a:r>
              <a:rPr lang="en-US" sz="1200" dirty="0"/>
              <a:t> lao </a:t>
            </a:r>
            <a:r>
              <a:rPr lang="en-US" sz="1200" dirty="0" err="1"/>
              <a:t>động</a:t>
            </a:r>
            <a:r>
              <a:rPr lang="en-US" sz="1200" dirty="0"/>
              <a:t>.</a:t>
            </a:r>
          </a:p>
        </p:txBody>
      </p:sp>
      <p:sp>
        <p:nvSpPr>
          <p:cNvPr id="4" name="Slide Number Placeholder 3"/>
          <p:cNvSpPr>
            <a:spLocks noGrp="1"/>
          </p:cNvSpPr>
          <p:nvPr>
            <p:ph type="sldNum" sz="quarter" idx="5"/>
          </p:nvPr>
        </p:nvSpPr>
        <p:spPr/>
        <p:txBody>
          <a:bodyPr/>
          <a:lstStyle/>
          <a:p>
            <a:fld id="{D1BD9EDB-DE4C-46D0-A9F6-5B945868EE1E}" type="slidenum">
              <a:rPr lang="en-US" smtClean="0"/>
              <a:t>8</a:t>
            </a:fld>
            <a:endParaRPr lang="en-US"/>
          </a:p>
        </p:txBody>
      </p:sp>
    </p:spTree>
    <p:extLst>
      <p:ext uri="{BB962C8B-B14F-4D97-AF65-F5344CB8AC3E}">
        <p14:creationId xmlns:p14="http://schemas.microsoft.com/office/powerpoint/2010/main" val="2502714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9</a:t>
            </a:fld>
            <a:endParaRPr lang="en-US"/>
          </a:p>
        </p:txBody>
      </p:sp>
    </p:spTree>
    <p:extLst>
      <p:ext uri="{BB962C8B-B14F-4D97-AF65-F5344CB8AC3E}">
        <p14:creationId xmlns:p14="http://schemas.microsoft.com/office/powerpoint/2010/main" val="2648944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b="1"/>
              <a:t>Giải thích</a:t>
            </a:r>
            <a:r>
              <a:rPr lang="en-US"/>
              <a:t>:</a:t>
            </a:r>
          </a:p>
          <a:p>
            <a:r>
              <a:rPr lang="en-US"/>
              <a:t>+ Vùng nông thôn chủ yếu là hđ nông nghiệp thuần nông, ko đòi hỏi cao về trình độ, việc làm theo mùa vụ nên hết mùa vụ chính là khoảng thời gian nông nhàn.</a:t>
            </a:r>
          </a:p>
          <a:p>
            <a:r>
              <a:rPr lang="en-US"/>
              <a:t>+ Ở thành thị, lao động chủ yếu hoạt động trong lĩnh vực CN và Dv nên xảy ra tình trạng thất nghiệp.</a:t>
            </a:r>
          </a:p>
          <a:p>
            <a:endParaRPr lang="en-US"/>
          </a:p>
        </p:txBody>
      </p:sp>
      <p:sp>
        <p:nvSpPr>
          <p:cNvPr id="4" name="Slide Number Placeholder 3"/>
          <p:cNvSpPr>
            <a:spLocks noGrp="1"/>
          </p:cNvSpPr>
          <p:nvPr>
            <p:ph type="sldNum" sz="quarter" idx="5"/>
          </p:nvPr>
        </p:nvSpPr>
        <p:spPr/>
        <p:txBody>
          <a:bodyPr/>
          <a:lstStyle/>
          <a:p>
            <a:fld id="{D1BD9EDB-DE4C-46D0-A9F6-5B945868EE1E}" type="slidenum">
              <a:rPr lang="en-US" smtClean="0"/>
              <a:t>11</a:t>
            </a:fld>
            <a:endParaRPr lang="en-US"/>
          </a:p>
        </p:txBody>
      </p:sp>
    </p:spTree>
    <p:extLst>
      <p:ext uri="{BB962C8B-B14F-4D97-AF65-F5344CB8AC3E}">
        <p14:creationId xmlns:p14="http://schemas.microsoft.com/office/powerpoint/2010/main" val="250600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16</a:t>
            </a:fld>
            <a:endParaRPr lang="en-US"/>
          </a:p>
        </p:txBody>
      </p:sp>
    </p:spTree>
    <p:extLst>
      <p:ext uri="{BB962C8B-B14F-4D97-AF65-F5344CB8AC3E}">
        <p14:creationId xmlns:p14="http://schemas.microsoft.com/office/powerpoint/2010/main" val="142470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Số người thất nghiệp trong độ tuổi lao động trong quý I năm 2019 ước gần 1,1 triệu người, giảm 3,5 nghìn người so với quý trước và giảm 8,2 nghìn người so với cùng kỳ năm trước. Tỷ lệ thất nghiệp trong độ tuổi lao động quý I năm 2019 ước là 2,17%, không thay đổi so với quý trước và giảm 0,03 điểm phần trăm so với cùng kỳ năm trước.</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17</a:t>
            </a:fld>
            <a:endParaRPr lang="en-US"/>
          </a:p>
        </p:txBody>
      </p:sp>
    </p:spTree>
    <p:extLst>
      <p:ext uri="{BB962C8B-B14F-4D97-AF65-F5344CB8AC3E}">
        <p14:creationId xmlns:p14="http://schemas.microsoft.com/office/powerpoint/2010/main" val="195666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DDE7-942F-4248-9D4D-B472B8E3D7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A3D0E2-A5AC-4BCB-A820-65E9CFBE6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F1D7F7-29C6-4092-BA0E-99B61B9D456F}"/>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106150D6-029E-44C5-8281-8F75A663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0D74E-D3BD-4F51-9454-7DAAA03FC5F1}"/>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46574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A918-A725-4870-BDC1-B858C1C32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5D545A-4EC7-46B7-99B1-8EED17F81A3A}"/>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4" name="Footer Placeholder 3">
            <a:extLst>
              <a:ext uri="{FF2B5EF4-FFF2-40B4-BE49-F238E27FC236}">
                <a16:creationId xmlns:a16="http://schemas.microsoft.com/office/drawing/2014/main" id="{9C3D0011-37E2-43CE-A7D3-FC3259B8CA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A2DB4-B5D0-49A9-82C7-BE216F98062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851752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843486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253201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044007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437562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091995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623640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479929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056901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08549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DDE7-942F-4248-9D4D-B472B8E3D7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A3D0E2-A5AC-4BCB-A820-65E9CFBE6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F1D7F7-29C6-4092-BA0E-99B61B9D456F}"/>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106150D6-029E-44C5-8281-8F75A663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0D74E-D3BD-4F51-9454-7DAAA03FC5F1}"/>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929854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90694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9361E-C922-46CB-8612-FA57148FDB3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3" name="Footer Placeholder 2">
            <a:extLst>
              <a:ext uri="{FF2B5EF4-FFF2-40B4-BE49-F238E27FC236}">
                <a16:creationId xmlns:a16="http://schemas.microsoft.com/office/drawing/2014/main" id="{DAE7B609-DD1B-4EF9-A442-9796C7851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E48A5-2152-45F0-87E2-7D1868121449}"/>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4224873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3CEF-858D-4E07-A1CA-9B98EE6D2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196E1-0D1C-4385-B903-9008D38D4E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053977-E959-4E9D-A12B-0250500F4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106C0-638B-46FE-8FC0-EEED191AE9E3}"/>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6" name="Footer Placeholder 5">
            <a:extLst>
              <a:ext uri="{FF2B5EF4-FFF2-40B4-BE49-F238E27FC236}">
                <a16:creationId xmlns:a16="http://schemas.microsoft.com/office/drawing/2014/main" id="{C34E09CF-76E1-4180-B853-B821F0AB1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A4573-00BF-4C14-9748-685AE37F7128}"/>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4176601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32A2-432C-49CA-8B90-A99FAB630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B30958-270B-4741-90B7-A6EC1EB987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11863B-3F4D-428A-8D48-C47DD6EC1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1ED56-3836-49CC-9ABD-6F5508CCC3BD}"/>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6" name="Footer Placeholder 5">
            <a:extLst>
              <a:ext uri="{FF2B5EF4-FFF2-40B4-BE49-F238E27FC236}">
                <a16:creationId xmlns:a16="http://schemas.microsoft.com/office/drawing/2014/main" id="{CCEA45B3-17E2-431A-8678-0C65C095B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7FED0-F1F4-4C01-9144-429C9999CBFB}"/>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1882610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1908-00C1-4FF7-8046-1F171F5328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817E6-9589-47B6-9CCA-9513720F3A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1FC23-6F5E-4ACA-96C3-71949A2EA867}"/>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3D7625E6-E6B2-46BA-A2A2-F12BCEF2D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4AE88-0D4E-4C57-A047-92C51B7C4197}"/>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890230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ED97-6BD8-4C91-85E7-206F2EBDED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AAA42B-AB89-4995-BAD8-B842DAE836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8519B-7369-413B-80B3-EEAB9D231BB8}"/>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518DD71A-4E6C-4F84-A07C-9843E0CAC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2C9E9-428F-44A5-80E2-CACF9A043352}"/>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546598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2548700" y="2180867"/>
            <a:ext cx="7094800" cy="184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70" name="Google Shape;1670;p33"/>
          <p:cNvSpPr txBox="1">
            <a:spLocks noGrp="1"/>
          </p:cNvSpPr>
          <p:nvPr>
            <p:ph type="subTitle" idx="1"/>
          </p:nvPr>
        </p:nvSpPr>
        <p:spPr>
          <a:xfrm>
            <a:off x="2857133" y="3737433"/>
            <a:ext cx="6477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671" name="Google Shape;1671;p33"/>
          <p:cNvGrpSpPr/>
          <p:nvPr/>
        </p:nvGrpSpPr>
        <p:grpSpPr>
          <a:xfrm flipH="1">
            <a:off x="11502497" y="3017442"/>
            <a:ext cx="275905" cy="27088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5" name="Google Shape;1675;p33"/>
          <p:cNvGrpSpPr/>
          <p:nvPr/>
        </p:nvGrpSpPr>
        <p:grpSpPr>
          <a:xfrm rot="9000089">
            <a:off x="254277" y="-351023"/>
            <a:ext cx="1589943" cy="2142053"/>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0" name="Google Shape;1690;p33"/>
          <p:cNvGrpSpPr/>
          <p:nvPr/>
        </p:nvGrpSpPr>
        <p:grpSpPr>
          <a:xfrm rot="-9000089" flipH="1">
            <a:off x="10437031" y="-351023"/>
            <a:ext cx="1589943" cy="2142053"/>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5" name="Google Shape;1705;p33"/>
          <p:cNvGrpSpPr/>
          <p:nvPr/>
        </p:nvGrpSpPr>
        <p:grpSpPr>
          <a:xfrm rot="6299960">
            <a:off x="297565" y="4896342"/>
            <a:ext cx="1378487" cy="1830077"/>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7" name="Google Shape;1717;p33"/>
          <p:cNvGrpSpPr/>
          <p:nvPr/>
        </p:nvGrpSpPr>
        <p:grpSpPr>
          <a:xfrm rot="-6299960" flipH="1">
            <a:off x="10515965" y="4896342"/>
            <a:ext cx="1378487" cy="1830077"/>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832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1_Title and text 4">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2548700" y="2180867"/>
            <a:ext cx="7094800" cy="184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70" name="Google Shape;1670;p33"/>
          <p:cNvSpPr txBox="1">
            <a:spLocks noGrp="1"/>
          </p:cNvSpPr>
          <p:nvPr>
            <p:ph type="subTitle" idx="1"/>
          </p:nvPr>
        </p:nvSpPr>
        <p:spPr>
          <a:xfrm>
            <a:off x="2857133" y="3737433"/>
            <a:ext cx="6477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671" name="Google Shape;1671;p33"/>
          <p:cNvGrpSpPr/>
          <p:nvPr/>
        </p:nvGrpSpPr>
        <p:grpSpPr>
          <a:xfrm flipH="1">
            <a:off x="11502497" y="3017442"/>
            <a:ext cx="275905" cy="27088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5" name="Google Shape;1675;p33"/>
          <p:cNvGrpSpPr/>
          <p:nvPr/>
        </p:nvGrpSpPr>
        <p:grpSpPr>
          <a:xfrm rot="9000089">
            <a:off x="254277" y="-351023"/>
            <a:ext cx="1589943" cy="2142053"/>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0" name="Google Shape;1690;p33"/>
          <p:cNvGrpSpPr/>
          <p:nvPr/>
        </p:nvGrpSpPr>
        <p:grpSpPr>
          <a:xfrm rot="-9000089" flipH="1">
            <a:off x="10437031" y="-351023"/>
            <a:ext cx="1589943" cy="2142053"/>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5" name="Google Shape;1705;p33"/>
          <p:cNvGrpSpPr/>
          <p:nvPr/>
        </p:nvGrpSpPr>
        <p:grpSpPr>
          <a:xfrm rot="6299960">
            <a:off x="297565" y="4896342"/>
            <a:ext cx="1378487" cy="1830077"/>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7" name="Google Shape;1717;p33"/>
          <p:cNvGrpSpPr/>
          <p:nvPr/>
        </p:nvGrpSpPr>
        <p:grpSpPr>
          <a:xfrm rot="-6299960" flipH="1">
            <a:off x="10515965" y="4896342"/>
            <a:ext cx="1378487" cy="1830077"/>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97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34314"/>
            <a:ext cx="12192000" cy="1035373"/>
          </a:xfrm>
          <a:prstGeom prst="rect">
            <a:avLst/>
          </a:prstGeom>
        </p:spPr>
        <p:txBody>
          <a:bodyPr anchor="ctr"/>
          <a:lstStyle>
            <a:lvl1pPr algn="ctr">
              <a:defRPr sz="48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379675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473E-4BC5-46A4-926D-F2D7C5FB7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0BF4A-32EF-4876-8D91-41E728ED1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550D1-2C11-49D2-BBC4-4BD9F1AEEE64}"/>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00312965-4EE3-43DD-98FB-E42361F46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F9FF3-3CDF-431A-9DCD-4627E95DE9A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048874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473E-4BC5-46A4-926D-F2D7C5FB7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0BF4A-32EF-4876-8D91-41E728ED1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550D1-2C11-49D2-BBC4-4BD9F1AEEE64}"/>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00312965-4EE3-43DD-98FB-E42361F46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F9FF3-3CDF-431A-9DCD-4627E95DE9A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181257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473E-4BC5-46A4-926D-F2D7C5FB7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0BF4A-32EF-4876-8D91-41E728ED1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550D1-2C11-49D2-BBC4-4BD9F1AEEE64}"/>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00312965-4EE3-43DD-98FB-E42361F46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F9FF3-3CDF-431A-9DCD-4627E95DE9A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875741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473E-4BC5-46A4-926D-F2D7C5FB7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0BF4A-32EF-4876-8D91-41E728ED1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550D1-2C11-49D2-BBC4-4BD9F1AEEE64}"/>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00312965-4EE3-43DD-98FB-E42361F46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F9FF3-3CDF-431A-9DCD-4627E95DE9A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17405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21E4-090C-4CDC-A3A1-EB6CC5510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4E7756-C7A7-4171-9523-448FB4667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AEADB6-A1D9-414D-B89F-7E55D6F4E971}"/>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B9506FFE-6B72-44DA-84AF-AFD9DD401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B0FCD-CA75-437D-86EC-03C425CCFB4F}"/>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274951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01E9-5254-41BE-803F-725CB10AA7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EF070-6DDE-47DE-9296-90F6EC59B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51785-1909-4DFE-B6B4-B15EDE4F78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857C5-7B0C-4CCD-9E62-83C395066CCC}"/>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6" name="Footer Placeholder 5">
            <a:extLst>
              <a:ext uri="{FF2B5EF4-FFF2-40B4-BE49-F238E27FC236}">
                <a16:creationId xmlns:a16="http://schemas.microsoft.com/office/drawing/2014/main" id="{FBE32911-1682-447B-8A55-9132EA83C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E105C-8248-47E4-AE33-9DED5BA11B5D}"/>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362919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C771A-A852-49B0-8765-C006F468F2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F9607F-A888-4BA3-8C7B-36F7FAA32F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3E6778-6948-41B0-91C7-210BC1AB1B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853A77-1073-4DF6-BABE-E440D9D48E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55B00-4634-4F69-9B14-7097C5CB17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A3D55-8CAF-4610-BAA0-E0C92AA83260}"/>
              </a:ext>
            </a:extLst>
          </p:cNvPr>
          <p:cNvSpPr>
            <a:spLocks noGrp="1"/>
          </p:cNvSpPr>
          <p:nvPr>
            <p:ph type="dt" sz="half" idx="10"/>
          </p:nvPr>
        </p:nvSpPr>
        <p:spPr/>
        <p:txBody>
          <a:bodyPr/>
          <a:lstStyle/>
          <a:p>
            <a:fld id="{2F005F51-6B11-443A-B3B1-39C6F5AE1CB7}" type="datetimeFigureOut">
              <a:rPr lang="en-US" smtClean="0"/>
              <a:t>1/15/2024</a:t>
            </a:fld>
            <a:endParaRPr lang="en-US"/>
          </a:p>
        </p:txBody>
      </p:sp>
      <p:sp>
        <p:nvSpPr>
          <p:cNvPr id="8" name="Footer Placeholder 7">
            <a:extLst>
              <a:ext uri="{FF2B5EF4-FFF2-40B4-BE49-F238E27FC236}">
                <a16:creationId xmlns:a16="http://schemas.microsoft.com/office/drawing/2014/main" id="{B004A1B3-48DF-46E9-9B32-8A0E2A995C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A2229-F833-448B-B647-BB6E383BE6B3}"/>
              </a:ext>
            </a:extLst>
          </p:cNvPr>
          <p:cNvSpPr>
            <a:spLocks noGrp="1"/>
          </p:cNvSpPr>
          <p:nvPr>
            <p:ph type="sldNum" sz="quarter" idx="12"/>
          </p:nvPr>
        </p:nvSpPr>
        <p:spPr/>
        <p:txBody>
          <a:bodyPr/>
          <a:lstStyle/>
          <a:p>
            <a:fld id="{F13D3AE9-D0A6-4937-8C6A-CB3A3223F5D9}" type="slidenum">
              <a:rPr lang="en-US" smtClean="0"/>
              <a:t>‹#›</a:t>
            </a:fld>
            <a:endParaRPr lang="en-US"/>
          </a:p>
        </p:txBody>
      </p:sp>
    </p:spTree>
    <p:extLst>
      <p:ext uri="{BB962C8B-B14F-4D97-AF65-F5344CB8AC3E}">
        <p14:creationId xmlns:p14="http://schemas.microsoft.com/office/powerpoint/2010/main" val="185925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D405A-9535-4B77-AC6F-1916BE44D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07543A-9166-4BCE-A21C-475A53659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5796D-DF58-4C38-87C9-23DDE141F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05F51-6B11-443A-B3B1-39C6F5AE1CB7}" type="datetimeFigureOut">
              <a:rPr lang="en-US" smtClean="0"/>
              <a:t>1/15/2024</a:t>
            </a:fld>
            <a:endParaRPr lang="en-US"/>
          </a:p>
        </p:txBody>
      </p:sp>
      <p:sp>
        <p:nvSpPr>
          <p:cNvPr id="5" name="Footer Placeholder 4">
            <a:extLst>
              <a:ext uri="{FF2B5EF4-FFF2-40B4-BE49-F238E27FC236}">
                <a16:creationId xmlns:a16="http://schemas.microsoft.com/office/drawing/2014/main" id="{605EC32E-B79F-4827-B906-68063DA37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486AAB-2B0C-48C2-B002-99915B28B6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D3AE9-D0A6-4937-8C6A-CB3A3223F5D9}" type="slidenum">
              <a:rPr lang="en-US" smtClean="0"/>
              <a:t>‹#›</a:t>
            </a:fld>
            <a:endParaRPr lang="en-US"/>
          </a:p>
        </p:txBody>
      </p:sp>
    </p:spTree>
    <p:extLst>
      <p:ext uri="{BB962C8B-B14F-4D97-AF65-F5344CB8AC3E}">
        <p14:creationId xmlns:p14="http://schemas.microsoft.com/office/powerpoint/2010/main" val="363725311"/>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50" r:id="rId3"/>
    <p:sldLayoutId id="2147483670" r:id="rId4"/>
    <p:sldLayoutId id="2147483668" r:id="rId5"/>
    <p:sldLayoutId id="2147483666" r:id="rId6"/>
    <p:sldLayoutId id="2147483651" r:id="rId7"/>
    <p:sldLayoutId id="2147483652" r:id="rId8"/>
    <p:sldLayoutId id="2147483653" r:id="rId9"/>
    <p:sldLayoutId id="2147483654" r:id="rId10"/>
    <p:sldLayoutId id="2147483655" r:id="rId11"/>
    <p:sldLayoutId id="2147483676" r:id="rId12"/>
    <p:sldLayoutId id="2147483674" r:id="rId13"/>
    <p:sldLayoutId id="2147483673" r:id="rId14"/>
    <p:sldLayoutId id="2147483672" r:id="rId15"/>
    <p:sldLayoutId id="2147483671" r:id="rId16"/>
    <p:sldLayoutId id="2147483669" r:id="rId17"/>
    <p:sldLayoutId id="2147483665" r:id="rId18"/>
    <p:sldLayoutId id="2147483664" r:id="rId19"/>
    <p:sldLayoutId id="2147483663" r:id="rId20"/>
    <p:sldLayoutId id="2147483662" r:id="rId21"/>
    <p:sldLayoutId id="2147483656" r:id="rId22"/>
    <p:sldLayoutId id="2147483657" r:id="rId23"/>
    <p:sldLayoutId id="2147483658" r:id="rId24"/>
    <p:sldLayoutId id="2147483659" r:id="rId25"/>
    <p:sldLayoutId id="2147483660" r:id="rId26"/>
    <p:sldLayoutId id="2147483667" r:id="rId27"/>
    <p:sldLayoutId id="2147483661"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2.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0.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image" Target="../media/image37.png"/><Relationship Id="rId5" Type="http://schemas.openxmlformats.org/officeDocument/2006/relationships/diagramQuickStyle" Target="../diagrams/quickStyle2.xml"/><Relationship Id="rId10" Type="http://schemas.openxmlformats.org/officeDocument/2006/relationships/image" Target="../media/image36.png"/><Relationship Id="rId4" Type="http://schemas.openxmlformats.org/officeDocument/2006/relationships/diagramLayout" Target="../diagrams/layout2.xm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2.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4.svg"/><Relationship Id="rId18" Type="http://schemas.openxmlformats.org/officeDocument/2006/relationships/image" Target="../media/image59.png"/><Relationship Id="rId3" Type="http://schemas.openxmlformats.org/officeDocument/2006/relationships/image" Target="../media/image50.png"/><Relationship Id="rId21" Type="http://schemas.openxmlformats.org/officeDocument/2006/relationships/image" Target="../media/image61.jpeg"/><Relationship Id="rId7" Type="http://schemas.openxmlformats.org/officeDocument/2006/relationships/image" Target="../media/image58.svg"/><Relationship Id="rId12" Type="http://schemas.openxmlformats.org/officeDocument/2006/relationships/image" Target="../media/image56.png"/><Relationship Id="rId17" Type="http://schemas.openxmlformats.org/officeDocument/2006/relationships/image" Target="../media/image68.svg"/><Relationship Id="rId2" Type="http://schemas.openxmlformats.org/officeDocument/2006/relationships/image" Target="../media/image49.jpeg"/><Relationship Id="rId16" Type="http://schemas.openxmlformats.org/officeDocument/2006/relationships/image" Target="../media/image58.png"/><Relationship Id="rId20"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55.png"/><Relationship Id="rId19" Type="http://schemas.openxmlformats.org/officeDocument/2006/relationships/image" Target="../media/image70.svg"/><Relationship Id="rId4" Type="http://schemas.openxmlformats.org/officeDocument/2006/relationships/image" Target="../media/image52.png"/><Relationship Id="rId9" Type="http://schemas.openxmlformats.org/officeDocument/2006/relationships/image" Target="../media/image60.svg"/><Relationship Id="rId1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6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NUL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descr="Ảnh có chứa ảnh chụp màn hình&#10;&#10;Mô tả được tạo tự động">
            <a:extLst>
              <a:ext uri="{FF2B5EF4-FFF2-40B4-BE49-F238E27FC236}">
                <a16:creationId xmlns:a16="http://schemas.microsoft.com/office/drawing/2014/main" id="{9B6D01E0-A575-4434-B9E6-85CA548A9DBF}"/>
              </a:ext>
            </a:extLst>
          </p:cNvPr>
          <p:cNvPicPr>
            <a:picLocks noChangeAspect="1"/>
          </p:cNvPicPr>
          <p:nvPr/>
        </p:nvPicPr>
        <p:blipFill rotWithShape="1">
          <a:blip r:embed="rId6">
            <a:extLst>
              <a:ext uri="{28A0092B-C50C-407E-A947-70E740481C1C}">
                <a14:useLocalDpi xmlns:a14="http://schemas.microsoft.com/office/drawing/2010/main" val="0"/>
              </a:ext>
            </a:extLst>
          </a:blip>
          <a:srcRect t="66" r="2" b="13"/>
          <a:stretch/>
        </p:blipFill>
        <p:spPr>
          <a:xfrm>
            <a:off x="20" y="10"/>
            <a:ext cx="12191980" cy="6857990"/>
          </a:xfrm>
          <a:prstGeom prst="rect">
            <a:avLst/>
          </a:prstGeom>
        </p:spPr>
      </p:pic>
      <p:pic>
        <p:nvPicPr>
          <p:cNvPr id="6" name="Video Background HD - Landscape HD - Style Proshow - styleproshow.org">
            <a:hlinkClick r:id="" action="ppaction://media"/>
            <a:extLst>
              <a:ext uri="{FF2B5EF4-FFF2-40B4-BE49-F238E27FC236}">
                <a16:creationId xmlns:a16="http://schemas.microsoft.com/office/drawing/2014/main" id="{592EA0C6-C56E-4CD0-8AD4-4670D115743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3185" y="449287"/>
            <a:ext cx="11181980" cy="5895244"/>
          </a:xfrm>
          <a:prstGeom prst="rect">
            <a:avLst/>
          </a:prstGeom>
        </p:spPr>
      </p:pic>
      <p:sp>
        <p:nvSpPr>
          <p:cNvPr id="7" name="TextBox 6">
            <a:extLst>
              <a:ext uri="{FF2B5EF4-FFF2-40B4-BE49-F238E27FC236}">
                <a16:creationId xmlns:a16="http://schemas.microsoft.com/office/drawing/2014/main" id="{7D3EAE09-221E-4730-9AFC-878E7AD507F2}"/>
              </a:ext>
            </a:extLst>
          </p:cNvPr>
          <p:cNvSpPr txBox="1"/>
          <p:nvPr/>
        </p:nvSpPr>
        <p:spPr>
          <a:xfrm>
            <a:off x="493185" y="1274655"/>
            <a:ext cx="11440398"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50" normalizeH="0" baseline="0" noProof="0" dirty="0" err="1">
                <a:ln w="9525" cmpd="sng">
                  <a:solidFill>
                    <a:srgbClr val="4472C4"/>
                  </a:solidFill>
                  <a:prstDash val="solid"/>
                </a:ln>
                <a:solidFill>
                  <a:srgbClr val="70AD47">
                    <a:tint val="1000"/>
                  </a:srgbClr>
                </a:solidFill>
                <a:effectLst>
                  <a:glow rad="38100">
                    <a:srgbClr val="4472C4">
                      <a:alpha val="40000"/>
                    </a:srgbClr>
                  </a:glow>
                </a:effectLst>
                <a:uLnTx/>
                <a:uFillTx/>
                <a:latin typeface="#9Slide05 FS Blonde Script" panose="020B0604020202020204" charset="0"/>
                <a:ea typeface="+mn-ea"/>
                <a:cs typeface="+mn-cs"/>
              </a:rPr>
              <a:t>Chào</a:t>
            </a:r>
            <a:r>
              <a:rPr kumimoji="0" lang="en-US" sz="96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9Slide05 FS Blonde Script" panose="020B0604020202020204" charset="0"/>
                <a:ea typeface="+mn-ea"/>
                <a:cs typeface="+mn-cs"/>
              </a:rPr>
              <a:t> </a:t>
            </a:r>
            <a:r>
              <a:rPr kumimoji="0" lang="en-US" sz="9600" b="1" i="0" u="none" strike="noStrike" kern="1200" cap="none" spc="50" normalizeH="0" baseline="0" noProof="0" dirty="0" err="1">
                <a:ln w="9525" cmpd="sng">
                  <a:solidFill>
                    <a:srgbClr val="4472C4"/>
                  </a:solidFill>
                  <a:prstDash val="solid"/>
                </a:ln>
                <a:solidFill>
                  <a:srgbClr val="70AD47">
                    <a:tint val="1000"/>
                  </a:srgbClr>
                </a:solidFill>
                <a:effectLst>
                  <a:glow rad="38100">
                    <a:srgbClr val="4472C4">
                      <a:alpha val="40000"/>
                    </a:srgbClr>
                  </a:glow>
                </a:effectLst>
                <a:uLnTx/>
                <a:uFillTx/>
                <a:latin typeface="#9Slide05 FS Blonde Script" panose="020B0604020202020204" charset="0"/>
                <a:ea typeface="+mn-ea"/>
                <a:cs typeface="+mn-cs"/>
              </a:rPr>
              <a:t>mừng</a:t>
            </a:r>
            <a:r>
              <a:rPr kumimoji="0" lang="en-US" sz="96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9Slide05 FS Blonde Script" panose="020B060402020202020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6600">
                  <a:solidFill>
                    <a:srgbClr val="ED7D31"/>
                  </a:solidFill>
                  <a:prstDash val="solid"/>
                </a:ln>
                <a:solidFill>
                  <a:srgbClr val="FFFFFF"/>
                </a:solidFill>
                <a:effectLst>
                  <a:outerShdw dist="38100" dir="2700000" algn="tl" rotWithShape="0">
                    <a:srgbClr val="ED7D31"/>
                  </a:outerShdw>
                </a:effectLst>
                <a:latin typeface="#9Slide05 FS Blonde Script" panose="020B0604020202020204" charset="0"/>
              </a:rPr>
              <a:t>Các em tới với tiết học hôm nay</a:t>
            </a: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5 FS Blonde Script" panose="020B0604020202020204" charset="0"/>
                <a:ea typeface="+mn-ea"/>
                <a:cs typeface="+mn-cs"/>
              </a:rPr>
              <a:t> </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5 FS Blonde Script" panose="020B0604020202020204" charset="0"/>
              <a:ea typeface="+mn-ea"/>
              <a:cs typeface="+mn-cs"/>
            </a:endParaRPr>
          </a:p>
        </p:txBody>
      </p:sp>
      <p:pic>
        <p:nvPicPr>
          <p:cNvPr id="8" name="HopeYou-V.A-3640547">
            <a:hlinkClick r:id="" action="ppaction://media"/>
            <a:extLst>
              <a:ext uri="{FF2B5EF4-FFF2-40B4-BE49-F238E27FC236}">
                <a16:creationId xmlns:a16="http://schemas.microsoft.com/office/drawing/2014/main" id="{CBF67A84-6516-4117-9EE7-F96ADE1B5C2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092487" y="7487498"/>
            <a:ext cx="457200" cy="457200"/>
          </a:xfrm>
          <a:prstGeom prst="rect">
            <a:avLst/>
          </a:prstGeom>
        </p:spPr>
      </p:pic>
    </p:spTree>
    <p:extLst>
      <p:ext uri="{BB962C8B-B14F-4D97-AF65-F5344CB8AC3E}">
        <p14:creationId xmlns:p14="http://schemas.microsoft.com/office/powerpoint/2010/main" val="13259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8"/>
                                        </p:tgtEl>
                                      </p:cBhvr>
                                    </p:cmd>
                                  </p:childTnLst>
                                </p:cTn>
                              </p:par>
                              <p:par>
                                <p:cTn id="7" presetID="1" presetClass="mediacall" presetSubtype="0" fill="hold" nodeType="withEffect">
                                  <p:stCondLst>
                                    <p:cond delay="0"/>
                                  </p:stCondLst>
                                  <p:childTnLst>
                                    <p:cmd type="call" cmd="playFrom(0.0)">
                                      <p:cBhvr>
                                        <p:cTn id="8" dur="10055"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audio>
              <p:cMediaNode vol="80000">
                <p:cTn id="22" repeatCount="indefinite"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1F919E-1D18-008B-D8C3-1543AC1A3C11}"/>
              </a:ext>
            </a:extLst>
          </p:cNvPr>
          <p:cNvGrpSpPr/>
          <p:nvPr/>
        </p:nvGrpSpPr>
        <p:grpSpPr>
          <a:xfrm>
            <a:off x="2912223" y="242777"/>
            <a:ext cx="6810897" cy="1200329"/>
            <a:chOff x="1399309" y="32676"/>
            <a:chExt cx="9393381" cy="1200329"/>
          </a:xfrm>
          <a:solidFill>
            <a:srgbClr val="00B050"/>
          </a:solidFill>
        </p:grpSpPr>
        <p:sp>
          <p:nvSpPr>
            <p:cNvPr id="3" name="Rectangle: Rounded Corners 2">
              <a:extLst>
                <a:ext uri="{FF2B5EF4-FFF2-40B4-BE49-F238E27FC236}">
                  <a16:creationId xmlns:a16="http://schemas.microsoft.com/office/drawing/2014/main" id="{33E60CCE-6D3E-A0F7-8D84-8FEE37D14186}"/>
                </a:ext>
              </a:extLst>
            </p:cNvPr>
            <p:cNvSpPr/>
            <p:nvPr/>
          </p:nvSpPr>
          <p:spPr>
            <a:xfrm>
              <a:off x="1399309" y="41561"/>
              <a:ext cx="9393381" cy="63744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29B385-4C50-7EDA-9B87-9D15FFA9822B}"/>
                </a:ext>
              </a:extLst>
            </p:cNvPr>
            <p:cNvSpPr txBox="1"/>
            <p:nvPr/>
          </p:nvSpPr>
          <p:spPr>
            <a:xfrm>
              <a:off x="2217367" y="32676"/>
              <a:ext cx="7783617" cy="1200329"/>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II. </a:t>
              </a:r>
              <a:r>
                <a:rPr lang="en-US" sz="3600" dirty="0" err="1">
                  <a:solidFill>
                    <a:srgbClr val="FFFF00"/>
                  </a:solidFill>
                  <a:effectLst>
                    <a:outerShdw blurRad="38100" dist="38100" dir="2700000" algn="tl">
                      <a:srgbClr val="000000">
                        <a:alpha val="43137"/>
                      </a:srgbClr>
                    </a:outerShdw>
                  </a:effectLst>
                  <a:latin typeface="+mj-lt"/>
                </a:rPr>
                <a:t>Vấn</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đề</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việc</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làm</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ở</a:t>
              </a:r>
              <a:r>
                <a:rPr lang="en-US" sz="3600" dirty="0">
                  <a:solidFill>
                    <a:srgbClr val="FFFF00"/>
                  </a:solidFill>
                  <a:effectLst>
                    <a:outerShdw blurRad="38100" dist="38100" dir="2700000" algn="tl">
                      <a:srgbClr val="000000">
                        <a:alpha val="43137"/>
                      </a:srgbClr>
                    </a:outerShdw>
                  </a:effectLst>
                  <a:latin typeface="+mj-lt"/>
                </a:rPr>
                <a:t> TPHCM</a:t>
              </a:r>
            </a:p>
          </p:txBody>
        </p:sp>
      </p:grpSp>
      <p:sp>
        <p:nvSpPr>
          <p:cNvPr id="5" name="Frame 4">
            <a:extLst>
              <a:ext uri="{FF2B5EF4-FFF2-40B4-BE49-F238E27FC236}">
                <a16:creationId xmlns:a16="http://schemas.microsoft.com/office/drawing/2014/main" id="{4274FAE3-4626-C48F-949B-D7480C00A2D3}"/>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Video camera with solid fill">
            <a:hlinkClick r:id="rId2" action="ppaction://hlinksldjump"/>
            <a:extLst>
              <a:ext uri="{FF2B5EF4-FFF2-40B4-BE49-F238E27FC236}">
                <a16:creationId xmlns:a16="http://schemas.microsoft.com/office/drawing/2014/main" id="{3A253D2D-AE77-1FD2-D8C6-61C47C63E4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62451" y="880479"/>
            <a:ext cx="1340513" cy="1340513"/>
          </a:xfrm>
          <a:prstGeom prst="rect">
            <a:avLst/>
          </a:prstGeom>
        </p:spPr>
      </p:pic>
      <p:sp>
        <p:nvSpPr>
          <p:cNvPr id="7" name="TextBox 6">
            <a:extLst>
              <a:ext uri="{FF2B5EF4-FFF2-40B4-BE49-F238E27FC236}">
                <a16:creationId xmlns:a16="http://schemas.microsoft.com/office/drawing/2014/main" id="{1EC66905-8E7F-60C9-2424-C24E9E9F66E1}"/>
              </a:ext>
            </a:extLst>
          </p:cNvPr>
          <p:cNvSpPr txBox="1"/>
          <p:nvPr/>
        </p:nvSpPr>
        <p:spPr>
          <a:xfrm>
            <a:off x="1669143" y="1072876"/>
            <a:ext cx="9643008" cy="1080937"/>
          </a:xfrm>
          <a:prstGeom prst="rect">
            <a:avLst/>
          </a:prstGeom>
          <a:noFill/>
        </p:spPr>
        <p:txBody>
          <a:bodyPr wrap="square">
            <a:spAutoFit/>
          </a:bodyPr>
          <a:lstStyle/>
          <a:p>
            <a:pPr lvl="0" indent="180340" algn="just">
              <a:lnSpc>
                <a:spcPct val="120000"/>
              </a:lnSpc>
              <a:spcAft>
                <a:spcPts val="600"/>
              </a:spcAft>
              <a:defRPr/>
            </a:pPr>
            <a:r>
              <a:rPr kumimoji="0" lang="en-US" sz="2800" b="0" i="0" u="none" strike="noStrike" kern="1200" cap="none" spc="0" normalizeH="0" baseline="0" noProof="0" dirty="0" err="1">
                <a:ln>
                  <a:noFill/>
                </a:ln>
                <a:solidFill>
                  <a:srgbClr val="0070C0"/>
                </a:solidFill>
                <a:effectLst/>
                <a:uLnTx/>
                <a:uFillTx/>
                <a:latin typeface="#9Slide07 IcielBaliho Script (Thân)"/>
                <a:ea typeface="Cambria" panose="02040503050406030204" pitchFamily="18" charset="0"/>
                <a:cs typeface="Arial" panose="020B0604020202020204" pitchFamily="34" charset="0"/>
              </a:rPr>
              <a:t>Bước</a:t>
            </a:r>
            <a:r>
              <a:rPr kumimoji="0" lang="en-US" sz="2800" b="0" i="0" u="none" strike="noStrike" kern="1200" cap="none" spc="0" normalizeH="0" baseline="0" noProof="0" dirty="0">
                <a:ln>
                  <a:noFill/>
                </a:ln>
                <a:solidFill>
                  <a:srgbClr val="0070C0"/>
                </a:solidFill>
                <a:effectLst/>
                <a:uLnTx/>
                <a:uFillTx/>
                <a:latin typeface="#9Slide07 IcielBaliho Script (Thân)"/>
                <a:ea typeface="Cambria" panose="02040503050406030204" pitchFamily="18" charset="0"/>
                <a:cs typeface="Arial" panose="020B0604020202020204" pitchFamily="34" charset="0"/>
              </a:rPr>
              <a:t> 1: </a:t>
            </a:r>
            <a:r>
              <a:rPr kumimoji="0" lang="vi-VN" sz="2800" b="0" i="0" u="none" strike="noStrike" kern="1200" cap="none" spc="0" normalizeH="0" baseline="0" noProof="0" dirty="0">
                <a:ln>
                  <a:noFill/>
                </a:ln>
                <a:solidFill>
                  <a:srgbClr val="0070C0"/>
                </a:solidFill>
                <a:effectLst/>
                <a:uLnTx/>
                <a:uFillTx/>
                <a:latin typeface="#9Slide07 IcielBaliho Script (Thân)"/>
                <a:ea typeface="Cambria" panose="02040503050406030204" pitchFamily="18" charset="0"/>
                <a:cs typeface="Arial" panose="020B0604020202020204" pitchFamily="34" charset="0"/>
              </a:rPr>
              <a:t>Đọc thông tin SGK, </a:t>
            </a:r>
            <a:r>
              <a:rPr lang="en-VN" sz="2800" dirty="0">
                <a:solidFill>
                  <a:srgbClr val="FF0000"/>
                </a:solidFill>
                <a:latin typeface="#9Slide07 IcielBaliho Script (Thân)"/>
                <a:cs typeface="Arial" panose="020B0604020202020204" pitchFamily="34" charset="0"/>
              </a:rPr>
              <a:t>hãy chứng minh rằng Thành phố Hồ Chí Minh có sức hút lao động lớn nhất nước ta </a:t>
            </a:r>
            <a:r>
              <a:rPr kumimoji="0" lang="vi-VN" sz="2800" b="0" i="0" u="none" strike="noStrike" kern="1200" cap="none" spc="0" normalizeH="0" baseline="0" noProof="0" dirty="0">
                <a:ln>
                  <a:noFill/>
                </a:ln>
                <a:solidFill>
                  <a:srgbClr val="0070C0"/>
                </a:solidFill>
                <a:effectLst/>
                <a:uLnTx/>
                <a:uFillTx/>
                <a:latin typeface="#9Slide07 IcielBaliho Script (Thân)"/>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srgbClr val="0070C0"/>
              </a:solidFill>
              <a:effectLst/>
              <a:uLnTx/>
              <a:uFillTx/>
              <a:latin typeface="#9Slide07 IcielBaliho Script (Thân)"/>
              <a:ea typeface="Cambria" panose="02040503050406030204" pitchFamily="18" charset="0"/>
              <a:cs typeface="Arial" panose="020B0604020202020204" pitchFamily="34" charset="0"/>
            </a:endParaRPr>
          </a:p>
        </p:txBody>
      </p:sp>
      <p:grpSp>
        <p:nvGrpSpPr>
          <p:cNvPr id="8" name="Group 7">
            <a:extLst>
              <a:ext uri="{FF2B5EF4-FFF2-40B4-BE49-F238E27FC236}">
                <a16:creationId xmlns:a16="http://schemas.microsoft.com/office/drawing/2014/main" id="{B9BBC836-EEFA-2A34-B5DA-50E152C2D2D1}"/>
              </a:ext>
            </a:extLst>
          </p:cNvPr>
          <p:cNvGrpSpPr/>
          <p:nvPr/>
        </p:nvGrpSpPr>
        <p:grpSpPr>
          <a:xfrm>
            <a:off x="320008" y="3228748"/>
            <a:ext cx="10287031" cy="1010063"/>
            <a:chOff x="320009" y="3228748"/>
            <a:chExt cx="9637022" cy="1010063"/>
          </a:xfrm>
        </p:grpSpPr>
        <p:pic>
          <p:nvPicPr>
            <p:cNvPr id="9" name="image33.jpg" descr="Image result for think pair share">
              <a:extLst>
                <a:ext uri="{FF2B5EF4-FFF2-40B4-BE49-F238E27FC236}">
                  <a16:creationId xmlns:a16="http://schemas.microsoft.com/office/drawing/2014/main" id="{B3A3E798-5652-56C4-FE86-EDC0F35195E0}"/>
                </a:ext>
              </a:extLst>
            </p:cNvPr>
            <p:cNvPicPr/>
            <p:nvPr/>
          </p:nvPicPr>
          <p:blipFill rotWithShape="1">
            <a:blip r:embed="rId5"/>
            <a:srcRect t="5485" r="4840" b="66004"/>
            <a:stretch/>
          </p:blipFill>
          <p:spPr>
            <a:xfrm>
              <a:off x="320009" y="3228748"/>
              <a:ext cx="2568567" cy="1010063"/>
            </a:xfrm>
            <a:prstGeom prst="rect">
              <a:avLst/>
            </a:prstGeom>
            <a:ln/>
          </p:spPr>
        </p:pic>
        <p:sp>
          <p:nvSpPr>
            <p:cNvPr id="10" name="TextBox 9">
              <a:extLst>
                <a:ext uri="{FF2B5EF4-FFF2-40B4-BE49-F238E27FC236}">
                  <a16:creationId xmlns:a16="http://schemas.microsoft.com/office/drawing/2014/main" id="{0110BA55-7274-4199-2D4B-64A6A0ABA8E3}"/>
                </a:ext>
              </a:extLst>
            </p:cNvPr>
            <p:cNvSpPr txBox="1"/>
            <p:nvPr/>
          </p:nvSpPr>
          <p:spPr>
            <a:xfrm>
              <a:off x="2830517" y="3486856"/>
              <a:ext cx="7126514" cy="56239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C</a:t>
              </a:r>
              <a:r>
                <a:rPr kumimoji="0" lang="vi-VN"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á nhân ghi ra giấy note hoặc hoặc giấy A5</a:t>
              </a:r>
              <a:r>
                <a:rPr kumimoji="0" lang="en-US"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 (</a:t>
              </a:r>
              <a:r>
                <a:rPr kumimoji="0" lang="en-US" sz="2800" b="1"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2</a:t>
              </a:r>
              <a:r>
                <a:rPr kumimoji="0" lang="en-US"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 phút)</a:t>
              </a:r>
              <a:r>
                <a:rPr kumimoji="0" lang="vi-VN"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a:t>
              </a:r>
              <a:endParaRPr kumimoji="0" lang="en-US" sz="2800" b="0" i="0" u="none" strike="noStrike" kern="1200" cap="none" spc="0" normalizeH="0" baseline="0" noProof="0">
                <a:ln>
                  <a:noFill/>
                </a:ln>
                <a:solidFill>
                  <a:srgbClr val="002060"/>
                </a:solidFill>
                <a:effectLst/>
                <a:uLnTx/>
                <a:uFillTx/>
                <a:latin typeface="#9Slide07 IcielBaliho Script (Thân)"/>
                <a:ea typeface="Noto Sans Symbols"/>
                <a:cs typeface="Arial" panose="020B0604020202020204" pitchFamily="34" charset="0"/>
              </a:endParaRPr>
            </a:p>
          </p:txBody>
        </p:sp>
      </p:grpSp>
      <p:grpSp>
        <p:nvGrpSpPr>
          <p:cNvPr id="11" name="Group 10">
            <a:extLst>
              <a:ext uri="{FF2B5EF4-FFF2-40B4-BE49-F238E27FC236}">
                <a16:creationId xmlns:a16="http://schemas.microsoft.com/office/drawing/2014/main" id="{98054B7F-8C32-7031-FA35-070FEE8340B6}"/>
              </a:ext>
            </a:extLst>
          </p:cNvPr>
          <p:cNvGrpSpPr/>
          <p:nvPr/>
        </p:nvGrpSpPr>
        <p:grpSpPr>
          <a:xfrm>
            <a:off x="2677773" y="4400145"/>
            <a:ext cx="9013374" cy="1010063"/>
            <a:chOff x="1720406" y="4390959"/>
            <a:chExt cx="9013374" cy="1010063"/>
          </a:xfrm>
        </p:grpSpPr>
        <p:pic>
          <p:nvPicPr>
            <p:cNvPr id="12" name="image33.jpg" descr="Image result for think pair share">
              <a:extLst>
                <a:ext uri="{FF2B5EF4-FFF2-40B4-BE49-F238E27FC236}">
                  <a16:creationId xmlns:a16="http://schemas.microsoft.com/office/drawing/2014/main" id="{F693F50B-DB2E-4C83-FFF9-231C3BCED1F6}"/>
                </a:ext>
              </a:extLst>
            </p:cNvPr>
            <p:cNvPicPr/>
            <p:nvPr/>
          </p:nvPicPr>
          <p:blipFill rotWithShape="1">
            <a:blip r:embed="rId5"/>
            <a:srcRect t="36083" b="35406"/>
            <a:stretch/>
          </p:blipFill>
          <p:spPr>
            <a:xfrm>
              <a:off x="1720406" y="4390959"/>
              <a:ext cx="2699195" cy="1010063"/>
            </a:xfrm>
            <a:prstGeom prst="rect">
              <a:avLst/>
            </a:prstGeom>
            <a:ln/>
          </p:spPr>
        </p:pic>
        <p:sp>
          <p:nvSpPr>
            <p:cNvPr id="13" name="TextBox 12">
              <a:extLst>
                <a:ext uri="{FF2B5EF4-FFF2-40B4-BE49-F238E27FC236}">
                  <a16:creationId xmlns:a16="http://schemas.microsoft.com/office/drawing/2014/main" id="{828C63FE-3639-2974-EF3D-2C38943FE939}"/>
                </a:ext>
              </a:extLst>
            </p:cNvPr>
            <p:cNvSpPr txBox="1"/>
            <p:nvPr/>
          </p:nvSpPr>
          <p:spPr>
            <a:xfrm>
              <a:off x="4231380" y="4614792"/>
              <a:ext cx="6502400" cy="562398"/>
            </a:xfrm>
            <a:prstGeom prst="rect">
              <a:avLst/>
            </a:prstGeom>
            <a:noFill/>
          </p:spPr>
          <p:txBody>
            <a:bodyPr wrap="square">
              <a:spAutoFit/>
            </a:bodyPr>
            <a:lstStyle/>
            <a:p>
              <a:pPr marR="0" lvl="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C</a:t>
              </a:r>
              <a:r>
                <a:rPr kumimoji="0" lang="vi-VN"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hia sẻ cặp đôi với nhau</a:t>
              </a:r>
              <a:r>
                <a:rPr kumimoji="0" lang="en-US"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 (</a:t>
              </a:r>
              <a:r>
                <a:rPr kumimoji="0" lang="en-US" sz="2800" b="1"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1</a:t>
              </a:r>
              <a:r>
                <a:rPr kumimoji="0" lang="en-US"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 phút)</a:t>
              </a:r>
              <a:r>
                <a:rPr kumimoji="0" lang="vi-VN" sz="28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a:t>
              </a:r>
              <a:endParaRPr kumimoji="0" lang="en-US" sz="2800" b="0" i="0" u="none" strike="noStrike" kern="1200" cap="none" spc="0" normalizeH="0" baseline="0" noProof="0">
                <a:ln>
                  <a:noFill/>
                </a:ln>
                <a:solidFill>
                  <a:srgbClr val="002060"/>
                </a:solidFill>
                <a:effectLst/>
                <a:uLnTx/>
                <a:uFillTx/>
                <a:latin typeface="#9Slide07 IcielBaliho Script (Thân)"/>
                <a:ea typeface="Noto Sans Symbols"/>
                <a:cs typeface="Arial" panose="020B0604020202020204" pitchFamily="34" charset="0"/>
              </a:endParaRPr>
            </a:p>
          </p:txBody>
        </p:sp>
      </p:grpSp>
      <p:grpSp>
        <p:nvGrpSpPr>
          <p:cNvPr id="14" name="Group 13">
            <a:extLst>
              <a:ext uri="{FF2B5EF4-FFF2-40B4-BE49-F238E27FC236}">
                <a16:creationId xmlns:a16="http://schemas.microsoft.com/office/drawing/2014/main" id="{60F01CC1-1ACA-1B99-A155-39F6D32DA610}"/>
              </a:ext>
            </a:extLst>
          </p:cNvPr>
          <p:cNvGrpSpPr/>
          <p:nvPr/>
        </p:nvGrpSpPr>
        <p:grpSpPr>
          <a:xfrm>
            <a:off x="2562679" y="2239503"/>
            <a:ext cx="7669891" cy="948342"/>
            <a:chOff x="2562679" y="2065335"/>
            <a:chExt cx="7669891" cy="948342"/>
          </a:xfrm>
        </p:grpSpPr>
        <p:sp>
          <p:nvSpPr>
            <p:cNvPr id="15" name="TextBox 14">
              <a:extLst>
                <a:ext uri="{FF2B5EF4-FFF2-40B4-BE49-F238E27FC236}">
                  <a16:creationId xmlns:a16="http://schemas.microsoft.com/office/drawing/2014/main" id="{C6ED2E52-5E7F-3FD5-4DF3-F94FF668B807}"/>
                </a:ext>
              </a:extLst>
            </p:cNvPr>
            <p:cNvSpPr txBox="1"/>
            <p:nvPr/>
          </p:nvSpPr>
          <p:spPr>
            <a:xfrm>
              <a:off x="3773714" y="2451279"/>
              <a:ext cx="6458856" cy="562398"/>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70C0"/>
                  </a:solidFill>
                  <a:effectLst/>
                  <a:uLnTx/>
                  <a:uFillTx/>
                  <a:latin typeface="#9Slide07 IcielBaliho Script (Thân)"/>
                  <a:ea typeface="Cambria" panose="02040503050406030204" pitchFamily="18" charset="0"/>
                  <a:cs typeface="Arial" panose="020B0604020202020204" pitchFamily="34" charset="0"/>
                </a:rPr>
                <a:t>Bước 2: </a:t>
              </a:r>
              <a:r>
                <a:rPr kumimoji="0" lang="vi-VN" sz="2800" b="1" i="0" u="none" strike="noStrike" kern="1200" cap="none" spc="0" normalizeH="0" baseline="0" noProof="0">
                  <a:ln>
                    <a:noFill/>
                  </a:ln>
                  <a:solidFill>
                    <a:srgbClr val="0070C0"/>
                  </a:solidFill>
                  <a:effectLst/>
                  <a:uLnTx/>
                  <a:uFillTx/>
                  <a:latin typeface="#9Slide07 IcielBaliho Script (Thân)"/>
                  <a:ea typeface="Cambria" panose="02040503050406030204" pitchFamily="18" charset="0"/>
                  <a:cs typeface="Arial" panose="020B0604020202020204" pitchFamily="34" charset="0"/>
                </a:rPr>
                <a:t>Think – Pair – Share</a:t>
              </a:r>
              <a:endParaRPr kumimoji="0" lang="en-US" sz="2800" b="0" i="0" u="none" strike="noStrike" kern="1200" cap="none" spc="0" normalizeH="0" baseline="0" noProof="0">
                <a:ln>
                  <a:noFill/>
                </a:ln>
                <a:solidFill>
                  <a:srgbClr val="0070C0"/>
                </a:solidFill>
                <a:effectLst/>
                <a:uLnTx/>
                <a:uFillTx/>
                <a:latin typeface="#9Slide07 IcielBaliho Script (Thân)"/>
                <a:ea typeface="Times New Roman" panose="02020603050405020304" pitchFamily="18" charset="0"/>
                <a:cs typeface="Arial"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C1AEB585-C94D-CEBE-4942-FA6099F69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2679" y="2065335"/>
              <a:ext cx="1455607" cy="817866"/>
            </a:xfrm>
            <a:prstGeom prst="rect">
              <a:avLst/>
            </a:prstGeom>
          </p:spPr>
        </p:pic>
      </p:grpSp>
      <p:sp>
        <p:nvSpPr>
          <p:cNvPr id="17" name="Freeform: Shape 32">
            <a:extLst>
              <a:ext uri="{FF2B5EF4-FFF2-40B4-BE49-F238E27FC236}">
                <a16:creationId xmlns:a16="http://schemas.microsoft.com/office/drawing/2014/main" id="{E5E02D5A-07DA-43C1-1488-187AF6327E83}"/>
              </a:ext>
            </a:extLst>
          </p:cNvPr>
          <p:cNvSpPr/>
          <p:nvPr/>
        </p:nvSpPr>
        <p:spPr>
          <a:xfrm>
            <a:off x="1669143" y="4165600"/>
            <a:ext cx="1161143" cy="696686"/>
          </a:xfrm>
          <a:custGeom>
            <a:avLst/>
            <a:gdLst>
              <a:gd name="connsiteX0" fmla="*/ 0 w 1161143"/>
              <a:gd name="connsiteY0" fmla="*/ 0 h 696686"/>
              <a:gd name="connsiteX1" fmla="*/ 0 w 1161143"/>
              <a:gd name="connsiteY1" fmla="*/ 696686 h 696686"/>
              <a:gd name="connsiteX2" fmla="*/ 1161143 w 1161143"/>
              <a:gd name="connsiteY2" fmla="*/ 696686 h 696686"/>
              <a:gd name="connsiteX3" fmla="*/ 1161143 w 1161143"/>
              <a:gd name="connsiteY3" fmla="*/ 696686 h 696686"/>
            </a:gdLst>
            <a:ahLst/>
            <a:cxnLst>
              <a:cxn ang="0">
                <a:pos x="connsiteX0" y="connsiteY0"/>
              </a:cxn>
              <a:cxn ang="0">
                <a:pos x="connsiteX1" y="connsiteY1"/>
              </a:cxn>
              <a:cxn ang="0">
                <a:pos x="connsiteX2" y="connsiteY2"/>
              </a:cxn>
              <a:cxn ang="0">
                <a:pos x="connsiteX3" y="connsiteY3"/>
              </a:cxn>
            </a:cxnLst>
            <a:rect l="l" t="t" r="r" b="b"/>
            <a:pathLst>
              <a:path w="1161143" h="696686">
                <a:moveTo>
                  <a:pt x="0" y="0"/>
                </a:moveTo>
                <a:lnTo>
                  <a:pt x="0" y="696686"/>
                </a:lnTo>
                <a:lnTo>
                  <a:pt x="1161143" y="696686"/>
                </a:lnTo>
                <a:lnTo>
                  <a:pt x="1161143" y="696686"/>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FB1C932-DF01-5EA4-56FF-FE107F9FD5D0}"/>
              </a:ext>
            </a:extLst>
          </p:cNvPr>
          <p:cNvGrpSpPr/>
          <p:nvPr/>
        </p:nvGrpSpPr>
        <p:grpSpPr>
          <a:xfrm>
            <a:off x="4964401" y="5450130"/>
            <a:ext cx="6892319" cy="1010063"/>
            <a:chOff x="2815827" y="5454680"/>
            <a:chExt cx="8916780" cy="1010063"/>
          </a:xfrm>
        </p:grpSpPr>
        <p:pic>
          <p:nvPicPr>
            <p:cNvPr id="19" name="image33.jpg" descr="Image result for think pair share">
              <a:extLst>
                <a:ext uri="{FF2B5EF4-FFF2-40B4-BE49-F238E27FC236}">
                  <a16:creationId xmlns:a16="http://schemas.microsoft.com/office/drawing/2014/main" id="{1EF5FE11-3146-9635-FA9A-F806E8338412}"/>
                </a:ext>
              </a:extLst>
            </p:cNvPr>
            <p:cNvPicPr/>
            <p:nvPr/>
          </p:nvPicPr>
          <p:blipFill rotWithShape="1">
            <a:blip r:embed="rId5"/>
            <a:srcRect t="66431" b="5058"/>
            <a:stretch/>
          </p:blipFill>
          <p:spPr>
            <a:xfrm>
              <a:off x="2815827" y="5454680"/>
              <a:ext cx="2699195" cy="1010063"/>
            </a:xfrm>
            <a:prstGeom prst="rect">
              <a:avLst/>
            </a:prstGeom>
            <a:ln/>
          </p:spPr>
        </p:pic>
        <p:sp>
          <p:nvSpPr>
            <p:cNvPr id="20" name="TextBox 19">
              <a:extLst>
                <a:ext uri="{FF2B5EF4-FFF2-40B4-BE49-F238E27FC236}">
                  <a16:creationId xmlns:a16="http://schemas.microsoft.com/office/drawing/2014/main" id="{00209CF7-83BA-E852-9A57-F599805F0E97}"/>
                </a:ext>
              </a:extLst>
            </p:cNvPr>
            <p:cNvSpPr txBox="1"/>
            <p:nvPr/>
          </p:nvSpPr>
          <p:spPr>
            <a:xfrm>
              <a:off x="5374192" y="5527734"/>
              <a:ext cx="6358415" cy="892552"/>
            </a:xfrm>
            <a:prstGeom prst="rect">
              <a:avLst/>
            </a:prstGeom>
            <a:noFill/>
          </p:spPr>
          <p:txBody>
            <a:bodyPr wrap="square">
              <a:spAutoFit/>
            </a:bodyPr>
            <a:lstStyle/>
            <a:p>
              <a:pPr algn="just"/>
              <a:r>
                <a:rPr kumimoji="0" lang="en-US" sz="2600" b="0" i="0" u="none" strike="noStrike" kern="1200" cap="none" spc="0" normalizeH="0" baseline="0" noProof="0" dirty="0" err="1">
                  <a:ln>
                    <a:noFill/>
                  </a:ln>
                  <a:solidFill>
                    <a:srgbClr val="002060"/>
                  </a:solidFill>
                  <a:effectLst/>
                  <a:uLnTx/>
                  <a:uFillTx/>
                  <a:latin typeface="#9Slide07 IcielBaliho Script (Thân)"/>
                  <a:ea typeface="Cambria" panose="02040503050406030204" pitchFamily="18" charset="0"/>
                  <a:cs typeface="Arial" panose="020B0604020202020204" pitchFamily="34" charset="0"/>
                </a:rPr>
                <a:t>Mời</a:t>
              </a:r>
              <a:r>
                <a:rPr kumimoji="0" lang="en-US" sz="2600" b="0" i="0" u="none" strike="noStrike" kern="1200" cap="none" spc="0" normalizeH="0" baseline="0" noProof="0" dirty="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 HS </a:t>
              </a:r>
              <a:r>
                <a:rPr kumimoji="0" lang="en-US" sz="2600" b="0" i="0" u="none" strike="noStrike" kern="1200" cap="none" spc="0" normalizeH="0" baseline="0" noProof="0" dirty="0" err="1">
                  <a:ln>
                    <a:noFill/>
                  </a:ln>
                  <a:solidFill>
                    <a:srgbClr val="002060"/>
                  </a:solidFill>
                  <a:effectLst/>
                  <a:uLnTx/>
                  <a:uFillTx/>
                  <a:latin typeface="#9Slide07 IcielBaliho Script (Thân)"/>
                  <a:ea typeface="Cambria" panose="02040503050406030204" pitchFamily="18" charset="0"/>
                  <a:cs typeface="Arial" panose="020B0604020202020204" pitchFamily="34" charset="0"/>
                </a:rPr>
                <a:t>ngẫu</a:t>
              </a:r>
              <a:r>
                <a:rPr kumimoji="0" lang="en-US" sz="2600" b="0" i="0" u="none" strike="noStrike" kern="1200" cap="none" spc="0" normalizeH="0" baseline="0" noProof="0" dirty="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9Slide07 IcielBaliho Script (Thân)"/>
                  <a:ea typeface="Cambria" panose="02040503050406030204" pitchFamily="18" charset="0"/>
                  <a:cs typeface="Arial" panose="020B0604020202020204" pitchFamily="34" charset="0"/>
                </a:rPr>
                <a:t>nhiên</a:t>
              </a:r>
              <a:r>
                <a:rPr kumimoji="0" lang="en-US" sz="2600" b="0" i="0" u="none" strike="noStrike" kern="1200" cap="none" spc="0" normalizeH="0" baseline="0" noProof="0" dirty="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nêu 1 </a:t>
              </a:r>
              <a:r>
                <a:rPr kumimoji="0" lang="vi-VN" sz="2600" b="0" i="0" u="none" strike="noStrike" kern="1200" cap="none" spc="0" normalizeH="0" baseline="0" noProof="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ý </a:t>
              </a:r>
              <a:r>
                <a:rPr lang="en-US" sz="2600">
                  <a:solidFill>
                    <a:srgbClr val="002060"/>
                  </a:solidFill>
                  <a:latin typeface="#9Slide07 IcielBaliho Script (Thân)"/>
                  <a:ea typeface="Cambria" panose="02040503050406030204" pitchFamily="18" charset="0"/>
                  <a:cs typeface="Arial" panose="020B0604020202020204" pitchFamily="34" charset="0"/>
                </a:rPr>
                <a:t>. </a:t>
              </a:r>
              <a:r>
                <a:rPr lang="en-US" sz="2600" dirty="0" err="1">
                  <a:solidFill>
                    <a:srgbClr val="002060"/>
                  </a:solidFill>
                  <a:latin typeface="#9Slide07 IcielBaliho Script (Thân)"/>
                  <a:ea typeface="Cambria" panose="02040503050406030204" pitchFamily="18" charset="0"/>
                  <a:cs typeface="Arial" panose="020B0604020202020204" pitchFamily="34" charset="0"/>
                </a:rPr>
                <a:t>Người</a:t>
              </a:r>
              <a:r>
                <a:rPr lang="en-US" sz="2600" dirty="0">
                  <a:solidFill>
                    <a:srgbClr val="002060"/>
                  </a:solidFill>
                  <a:latin typeface="#9Slide07 IcielBaliho Script (Thân)"/>
                  <a:ea typeface="Cambria" panose="02040503050406030204" pitchFamily="18" charset="0"/>
                  <a:cs typeface="Arial" panose="020B0604020202020204" pitchFamily="34" charset="0"/>
                </a:rPr>
                <a:t> </a:t>
              </a:r>
              <a:r>
                <a:rPr lang="en-US" sz="2600" dirty="0" err="1">
                  <a:solidFill>
                    <a:srgbClr val="002060"/>
                  </a:solidFill>
                  <a:latin typeface="#9Slide07 IcielBaliho Script (Thân)"/>
                  <a:ea typeface="Cambria" panose="02040503050406030204" pitchFamily="18" charset="0"/>
                  <a:cs typeface="Arial" panose="020B0604020202020204" pitchFamily="34" charset="0"/>
                </a:rPr>
                <a:t>sau</a:t>
              </a:r>
              <a:r>
                <a:rPr lang="en-US" sz="2600" dirty="0">
                  <a:solidFill>
                    <a:srgbClr val="002060"/>
                  </a:solidFill>
                  <a:latin typeface="#9Slide07 IcielBaliho Script (Thân)"/>
                  <a:ea typeface="Cambria" panose="02040503050406030204" pitchFamily="18" charset="0"/>
                  <a:cs typeface="Arial" panose="020B0604020202020204" pitchFamily="34" charset="0"/>
                </a:rPr>
                <a:t> </a:t>
              </a:r>
              <a:r>
                <a:rPr lang="en-US" sz="2600" dirty="0" err="1">
                  <a:solidFill>
                    <a:srgbClr val="002060"/>
                  </a:solidFill>
                  <a:latin typeface="#9Slide07 IcielBaliho Script (Thân)"/>
                  <a:ea typeface="Cambria" panose="02040503050406030204" pitchFamily="18" charset="0"/>
                  <a:cs typeface="Arial" panose="020B0604020202020204" pitchFamily="34" charset="0"/>
                </a:rPr>
                <a:t>không</a:t>
              </a:r>
              <a:r>
                <a:rPr lang="en-US" sz="2600" dirty="0">
                  <a:solidFill>
                    <a:srgbClr val="002060"/>
                  </a:solidFill>
                  <a:latin typeface="#9Slide07 IcielBaliho Script (Thân)"/>
                  <a:ea typeface="Cambria" panose="02040503050406030204" pitchFamily="18" charset="0"/>
                  <a:cs typeface="Arial" panose="020B0604020202020204" pitchFamily="34" charset="0"/>
                </a:rPr>
                <a:t> </a:t>
              </a:r>
              <a:r>
                <a:rPr lang="en-US" sz="2600" dirty="0" err="1">
                  <a:solidFill>
                    <a:srgbClr val="002060"/>
                  </a:solidFill>
                  <a:latin typeface="#9Slide07 IcielBaliho Script (Thân)"/>
                  <a:ea typeface="Cambria" panose="02040503050406030204" pitchFamily="18" charset="0"/>
                  <a:cs typeface="Arial" panose="020B0604020202020204" pitchFamily="34" charset="0"/>
                </a:rPr>
                <a:t>trùng</a:t>
              </a:r>
              <a:r>
                <a:rPr lang="en-US" sz="2600" dirty="0">
                  <a:solidFill>
                    <a:srgbClr val="002060"/>
                  </a:solidFill>
                  <a:latin typeface="#9Slide07 IcielBaliho Script (Thân)"/>
                  <a:ea typeface="Cambria" panose="02040503050406030204" pitchFamily="18" charset="0"/>
                  <a:cs typeface="Arial" panose="020B0604020202020204" pitchFamily="34" charset="0"/>
                </a:rPr>
                <a:t> </a:t>
              </a:r>
              <a:r>
                <a:rPr lang="en-US" sz="2600" dirty="0" err="1">
                  <a:solidFill>
                    <a:srgbClr val="002060"/>
                  </a:solidFill>
                  <a:latin typeface="#9Slide07 IcielBaliho Script (Thân)"/>
                  <a:ea typeface="Cambria" panose="02040503050406030204" pitchFamily="18" charset="0"/>
                  <a:cs typeface="Arial" panose="020B0604020202020204" pitchFamily="34" charset="0"/>
                </a:rPr>
                <a:t>ý</a:t>
              </a:r>
              <a:r>
                <a:rPr lang="en-US" sz="2600" dirty="0">
                  <a:solidFill>
                    <a:srgbClr val="002060"/>
                  </a:solidFill>
                  <a:latin typeface="#9Slide07 IcielBaliho Script (Thân)"/>
                  <a:ea typeface="Cambria" panose="02040503050406030204" pitchFamily="18" charset="0"/>
                  <a:cs typeface="Arial" panose="020B0604020202020204" pitchFamily="34" charset="0"/>
                </a:rPr>
                <a:t> </a:t>
              </a:r>
              <a:r>
                <a:rPr lang="en-US" sz="2600" dirty="0" err="1">
                  <a:solidFill>
                    <a:srgbClr val="002060"/>
                  </a:solidFill>
                  <a:latin typeface="#9Slide07 IcielBaliho Script (Thân)"/>
                  <a:ea typeface="Cambria" panose="02040503050406030204" pitchFamily="18" charset="0"/>
                  <a:cs typeface="Arial" panose="020B0604020202020204" pitchFamily="34" charset="0"/>
                </a:rPr>
                <a:t>người</a:t>
              </a:r>
              <a:r>
                <a:rPr lang="en-US" sz="2600" dirty="0">
                  <a:solidFill>
                    <a:srgbClr val="002060"/>
                  </a:solidFill>
                  <a:latin typeface="#9Slide07 IcielBaliho Script (Thân)"/>
                  <a:ea typeface="Cambria" panose="02040503050406030204" pitchFamily="18" charset="0"/>
                  <a:cs typeface="Arial" panose="020B0604020202020204" pitchFamily="34" charset="0"/>
                </a:rPr>
                <a:t> </a:t>
              </a:r>
              <a:r>
                <a:rPr lang="en-US" sz="2600" dirty="0" err="1">
                  <a:solidFill>
                    <a:srgbClr val="002060"/>
                  </a:solidFill>
                  <a:latin typeface="#9Slide07 IcielBaliho Script (Thân)"/>
                  <a:ea typeface="Cambria" panose="02040503050406030204" pitchFamily="18" charset="0"/>
                  <a:cs typeface="Arial" panose="020B0604020202020204" pitchFamily="34" charset="0"/>
                </a:rPr>
                <a:t>trước</a:t>
              </a:r>
              <a:r>
                <a:rPr lang="en-US" sz="2600" dirty="0">
                  <a:solidFill>
                    <a:srgbClr val="002060"/>
                  </a:solidFill>
                  <a:latin typeface="#9Slide07 IcielBaliho Script (Thân)"/>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a:t>
              </a:r>
              <a:r>
                <a:rPr kumimoji="0" lang="vi-VN" sz="2600" b="1" i="0" u="none" strike="noStrike" kern="1200" cap="none" spc="0" normalizeH="0" baseline="0" noProof="0" dirty="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2 </a:t>
              </a:r>
              <a:r>
                <a:rPr kumimoji="0" lang="vi-VN" sz="2600" b="0" i="0" u="none" strike="noStrike" kern="1200" cap="none" spc="0" normalizeH="0" baseline="0" noProof="0" dirty="0">
                  <a:ln>
                    <a:noFill/>
                  </a:ln>
                  <a:solidFill>
                    <a:srgbClr val="002060"/>
                  </a:solidFill>
                  <a:effectLst/>
                  <a:uLnTx/>
                  <a:uFillTx/>
                  <a:latin typeface="#9Slide07 IcielBaliho Script (Thân)"/>
                  <a:ea typeface="Cambria" panose="02040503050406030204" pitchFamily="18" charset="0"/>
                  <a:cs typeface="Arial" panose="020B0604020202020204" pitchFamily="34" charset="0"/>
                </a:rPr>
                <a:t>phút)</a:t>
              </a:r>
              <a:endParaRPr lang="en-US" sz="2600" dirty="0">
                <a:solidFill>
                  <a:srgbClr val="002060"/>
                </a:solidFill>
                <a:latin typeface="#9Slide07 IcielBaliho Script (Thân)"/>
                <a:cs typeface="Arial" panose="020B0604020202020204" pitchFamily="34" charset="0"/>
              </a:endParaRPr>
            </a:p>
          </p:txBody>
        </p:sp>
      </p:grpSp>
      <p:sp>
        <p:nvSpPr>
          <p:cNvPr id="21" name="Freeform: Shape 33">
            <a:extLst>
              <a:ext uri="{FF2B5EF4-FFF2-40B4-BE49-F238E27FC236}">
                <a16:creationId xmlns:a16="http://schemas.microsoft.com/office/drawing/2014/main" id="{26849DE9-348C-9ECF-B565-E01185CA50BE}"/>
              </a:ext>
            </a:extLst>
          </p:cNvPr>
          <p:cNvSpPr/>
          <p:nvPr/>
        </p:nvSpPr>
        <p:spPr>
          <a:xfrm>
            <a:off x="3976915" y="5341257"/>
            <a:ext cx="1103086" cy="682172"/>
          </a:xfrm>
          <a:custGeom>
            <a:avLst/>
            <a:gdLst>
              <a:gd name="connsiteX0" fmla="*/ 0 w 1059543"/>
              <a:gd name="connsiteY0" fmla="*/ 0 h 682172"/>
              <a:gd name="connsiteX1" fmla="*/ 0 w 1059543"/>
              <a:gd name="connsiteY1" fmla="*/ 682172 h 682172"/>
              <a:gd name="connsiteX2" fmla="*/ 1059543 w 1059543"/>
              <a:gd name="connsiteY2" fmla="*/ 682172 h 682172"/>
            </a:gdLst>
            <a:ahLst/>
            <a:cxnLst>
              <a:cxn ang="0">
                <a:pos x="connsiteX0" y="connsiteY0"/>
              </a:cxn>
              <a:cxn ang="0">
                <a:pos x="connsiteX1" y="connsiteY1"/>
              </a:cxn>
              <a:cxn ang="0">
                <a:pos x="connsiteX2" y="connsiteY2"/>
              </a:cxn>
            </a:cxnLst>
            <a:rect l="l" t="t" r="r" b="b"/>
            <a:pathLst>
              <a:path w="1059543" h="682172">
                <a:moveTo>
                  <a:pt x="0" y="0"/>
                </a:moveTo>
                <a:lnTo>
                  <a:pt x="0" y="682172"/>
                </a:lnTo>
                <a:lnTo>
                  <a:pt x="1059543" y="682172"/>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13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03620D-CAC8-44D5-8675-81D0BA457DF1}"/>
              </a:ext>
            </a:extLst>
          </p:cNvPr>
          <p:cNvGrpSpPr/>
          <p:nvPr/>
        </p:nvGrpSpPr>
        <p:grpSpPr>
          <a:xfrm>
            <a:off x="1601583" y="333146"/>
            <a:ext cx="6123709" cy="646331"/>
            <a:chOff x="1399309" y="32676"/>
            <a:chExt cx="9393381" cy="646331"/>
          </a:xfrm>
          <a:solidFill>
            <a:srgbClr val="00B050"/>
          </a:solidFill>
        </p:grpSpPr>
        <p:sp>
          <p:nvSpPr>
            <p:cNvPr id="3" name="Rectangle: Rounded Corners 2">
              <a:extLst>
                <a:ext uri="{FF2B5EF4-FFF2-40B4-BE49-F238E27FC236}">
                  <a16:creationId xmlns:a16="http://schemas.microsoft.com/office/drawing/2014/main" id="{BE3E3023-B40B-44F3-8061-A2C60D5DB5D7}"/>
                </a:ext>
              </a:extLst>
            </p:cNvPr>
            <p:cNvSpPr/>
            <p:nvPr/>
          </p:nvSpPr>
          <p:spPr>
            <a:xfrm>
              <a:off x="1399309" y="41561"/>
              <a:ext cx="9393381" cy="63744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0AACB2-9AE8-44F4-A68A-CB8DE01988CF}"/>
                </a:ext>
              </a:extLst>
            </p:cNvPr>
            <p:cNvSpPr txBox="1"/>
            <p:nvPr/>
          </p:nvSpPr>
          <p:spPr>
            <a:xfrm>
              <a:off x="2217367" y="32676"/>
              <a:ext cx="7783617"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II. </a:t>
              </a:r>
              <a:r>
                <a:rPr lang="en-US" sz="3600" dirty="0" err="1">
                  <a:solidFill>
                    <a:srgbClr val="FFFF00"/>
                  </a:solidFill>
                  <a:effectLst>
                    <a:outerShdw blurRad="38100" dist="38100" dir="2700000" algn="tl">
                      <a:srgbClr val="000000">
                        <a:alpha val="43137"/>
                      </a:srgbClr>
                    </a:outerShdw>
                  </a:effectLst>
                  <a:latin typeface="+mj-lt"/>
                </a:rPr>
                <a:t>Vấn</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đề</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việc</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làm</a:t>
              </a:r>
              <a:endParaRPr lang="en-US" sz="3600" dirty="0">
                <a:solidFill>
                  <a:srgbClr val="FFFF00"/>
                </a:solidFill>
                <a:effectLst>
                  <a:outerShdw blurRad="38100" dist="38100" dir="2700000" algn="tl">
                    <a:srgbClr val="000000">
                      <a:alpha val="43137"/>
                    </a:srgbClr>
                  </a:outerShdw>
                </a:effectLst>
                <a:latin typeface="+mj-lt"/>
              </a:endParaRPr>
            </a:p>
          </p:txBody>
        </p:sp>
      </p:grpSp>
      <p:sp>
        <p:nvSpPr>
          <p:cNvPr id="6" name="TextBox 5">
            <a:extLst>
              <a:ext uri="{FF2B5EF4-FFF2-40B4-BE49-F238E27FC236}">
                <a16:creationId xmlns:a16="http://schemas.microsoft.com/office/drawing/2014/main" id="{895875AB-6407-4770-AADF-683333890F71}"/>
              </a:ext>
            </a:extLst>
          </p:cNvPr>
          <p:cNvSpPr txBox="1"/>
          <p:nvPr/>
        </p:nvSpPr>
        <p:spPr>
          <a:xfrm>
            <a:off x="248160" y="1103824"/>
            <a:ext cx="8042399" cy="3477875"/>
          </a:xfrm>
          <a:prstGeom prst="rect">
            <a:avLst/>
          </a:prstGeom>
          <a:solidFill>
            <a:schemeClr val="accent4">
              <a:lumMod val="20000"/>
              <a:lumOff val="80000"/>
            </a:schemeClr>
          </a:solidFill>
        </p:spPr>
        <p:txBody>
          <a:bodyPr wrap="square" rtlCol="0">
            <a:spAutoFit/>
          </a:bodyPr>
          <a:lstStyle/>
          <a:p>
            <a:pPr marL="342900" indent="-342900" algn="just">
              <a:buFont typeface="Wingdings" pitchFamily="2" charset="2"/>
              <a:buChar char="§"/>
            </a:pPr>
            <a:r>
              <a:rPr lang="vi-VN" sz="2000" dirty="0">
                <a:latin typeface="Arial" panose="020B0604020202020204" pitchFamily="34" charset="0"/>
                <a:cs typeface="Arial" panose="020B0604020202020204" pitchFamily="34" charset="0"/>
              </a:rPr>
              <a:t>K</a:t>
            </a:r>
            <a:r>
              <a:rPr lang="en-VN" sz="2000" dirty="0">
                <a:latin typeface="Arial" panose="020B0604020202020204" pitchFamily="34" charset="0"/>
                <a:cs typeface="Arial" panose="020B0604020202020204" pitchFamily="34" charset="0"/>
              </a:rPr>
              <a:t>hu vực công nghiệp – xây dựng với hơn 33 000 vị trí việc làm, chiếm 22,76% và khu vực nông, lâm nghiệp, thuỷ sản với 89 vị trí việc làm, chiếm 0,06%. </a:t>
            </a:r>
          </a:p>
          <a:p>
            <a:pPr marL="342900" indent="-342900" algn="just">
              <a:buFont typeface="Wingdings" pitchFamily="2" charset="2"/>
              <a:buChar char="§"/>
            </a:pPr>
            <a:r>
              <a:rPr lang="en-VN" sz="2000" dirty="0">
                <a:latin typeface="Arial" panose="020B0604020202020204" pitchFamily="34" charset="0"/>
                <a:cs typeface="Arial" panose="020B0604020202020204" pitchFamily="34" charset="0"/>
              </a:rPr>
              <a:t>Nhu cầu tuyển dụng với mức lương từ 10 – 15 triệu đồng, chiếm khoảng 28,03%; từ 15 – 20 triệu đồng, chiếm khoảng 3,72%; mức trên 20 triệu đồng, chiếm khoảng 5,9%; còn mức dưới 5 triệu đồng chiếm 6,48%. </a:t>
            </a:r>
          </a:p>
          <a:p>
            <a:pPr marL="342900" indent="-342900" algn="just">
              <a:buFont typeface="Wingdings" pitchFamily="2" charset="2"/>
              <a:buChar char="§"/>
            </a:pPr>
            <a:r>
              <a:rPr lang="en-VN" sz="2000" dirty="0">
                <a:latin typeface="Arial" panose="020B0604020202020204" pitchFamily="34" charset="0"/>
                <a:ea typeface="Times New Roman" panose="02020603050405020304" pitchFamily="18" charset="0"/>
                <a:cs typeface="Arial" panose="020B0604020202020204" pitchFamily="34" charset="0"/>
              </a:rPr>
              <a:t>Nhu cầu nhân lực tập trung ở khu vực thương mại – dịch vụ (chiếm 65,41% tổng nhu cầu), khu vực công nghiệp – xây dựng (chiếm khoảng 33,63%) và khu vực nông, lâm, thuỷ sản (chiếm khoảng 0,96%).</a:t>
            </a:r>
          </a:p>
        </p:txBody>
      </p:sp>
      <p:pic>
        <p:nvPicPr>
          <p:cNvPr id="7" name="image202.jpg" descr="Related image">
            <a:extLst>
              <a:ext uri="{FF2B5EF4-FFF2-40B4-BE49-F238E27FC236}">
                <a16:creationId xmlns:a16="http://schemas.microsoft.com/office/drawing/2014/main" id="{DB96172C-DE30-47B2-A9E5-9292734273DE}"/>
              </a:ext>
            </a:extLst>
          </p:cNvPr>
          <p:cNvPicPr/>
          <p:nvPr/>
        </p:nvPicPr>
        <p:blipFill>
          <a:blip r:embed="rId3"/>
          <a:srcRect/>
          <a:stretch>
            <a:fillRect/>
          </a:stretch>
        </p:blipFill>
        <p:spPr>
          <a:xfrm>
            <a:off x="8319656" y="1640636"/>
            <a:ext cx="3667392" cy="2103120"/>
          </a:xfrm>
          <a:prstGeom prst="rect">
            <a:avLst/>
          </a:prstGeom>
          <a:ln/>
        </p:spPr>
      </p:pic>
      <p:pic>
        <p:nvPicPr>
          <p:cNvPr id="11" name="Picture 10" descr="book9">
            <a:extLst>
              <a:ext uri="{FF2B5EF4-FFF2-40B4-BE49-F238E27FC236}">
                <a16:creationId xmlns:a16="http://schemas.microsoft.com/office/drawing/2014/main" id="{E522A3AD-A0EF-47A2-8D57-F1666BA66C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187" y="4460"/>
            <a:ext cx="1060292" cy="68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1CF2FCA-04B2-54C2-FFB7-80DD74864E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83" y="4838029"/>
            <a:ext cx="5194338" cy="2030430"/>
          </a:xfrm>
          <a:prstGeom prst="rect">
            <a:avLst/>
          </a:prstGeom>
        </p:spPr>
      </p:pic>
      <p:sp>
        <p:nvSpPr>
          <p:cNvPr id="13" name="TextBox 12">
            <a:extLst>
              <a:ext uri="{FF2B5EF4-FFF2-40B4-BE49-F238E27FC236}">
                <a16:creationId xmlns:a16="http://schemas.microsoft.com/office/drawing/2014/main" id="{5A92A430-0416-6B7D-BA4E-8E67FD399BCC}"/>
              </a:ext>
            </a:extLst>
          </p:cNvPr>
          <p:cNvSpPr txBox="1"/>
          <p:nvPr/>
        </p:nvSpPr>
        <p:spPr>
          <a:xfrm>
            <a:off x="5753888" y="5217248"/>
            <a:ext cx="6233160" cy="132343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342900" indent="-342900">
              <a:buFont typeface="Wingdings" pitchFamily="2" charset="2"/>
              <a:buChar char="Ø"/>
            </a:pPr>
            <a:r>
              <a:rPr lang="en-VN" sz="2000" dirty="0">
                <a:effectLst/>
                <a:latin typeface="Arial" panose="020B0604020202020204" pitchFamily="34" charset="0"/>
                <a:ea typeface="Times New Roman" panose="02020603050405020304" pitchFamily="18" charset="0"/>
                <a:cs typeface="Arial" panose="020B0604020202020204" pitchFamily="34" charset="0"/>
              </a:rPr>
              <a:t>Thành phố Hồ Chí Minh hướng tới duy trì lực lượng lao động, đặc biệt tại các khu công nghiệp; tiếp tục thu hút lao động, thực hiện tốt các chính sách chăm lo đời sống người lao động</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71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up)">
                                      <p:cBhvr>
                                        <p:cTn id="7" dur="125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125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125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125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C8F3B9-404A-4785-8898-94682FF4949F}"/>
              </a:ext>
            </a:extLst>
          </p:cNvPr>
          <p:cNvGrpSpPr/>
          <p:nvPr/>
        </p:nvGrpSpPr>
        <p:grpSpPr>
          <a:xfrm>
            <a:off x="3034145" y="334463"/>
            <a:ext cx="6123709" cy="646331"/>
            <a:chOff x="1399312" y="337722"/>
            <a:chExt cx="9393381" cy="646331"/>
          </a:xfrm>
          <a:solidFill>
            <a:srgbClr val="00B050"/>
          </a:solidFill>
        </p:grpSpPr>
        <p:sp>
          <p:nvSpPr>
            <p:cNvPr id="5" name="Rectangle: Rounded Corners 4">
              <a:extLst>
                <a:ext uri="{FF2B5EF4-FFF2-40B4-BE49-F238E27FC236}">
                  <a16:creationId xmlns:a16="http://schemas.microsoft.com/office/drawing/2014/main" id="{402B4B2E-0251-40C1-A194-2409C1126B37}"/>
                </a:ext>
              </a:extLst>
            </p:cNvPr>
            <p:cNvSpPr/>
            <p:nvPr/>
          </p:nvSpPr>
          <p:spPr>
            <a:xfrm>
              <a:off x="1399312" y="346607"/>
              <a:ext cx="9393381" cy="63744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338F7C-ACE2-4800-937C-CE245822318C}"/>
                </a:ext>
              </a:extLst>
            </p:cNvPr>
            <p:cNvSpPr txBox="1"/>
            <p:nvPr/>
          </p:nvSpPr>
          <p:spPr>
            <a:xfrm>
              <a:off x="2204193" y="337722"/>
              <a:ext cx="7783617" cy="646331"/>
            </a:xfrm>
            <a:prstGeom prst="rect">
              <a:avLst/>
            </a:prstGeom>
            <a:grp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III. </a:t>
              </a:r>
              <a:r>
                <a:rPr lang="en-US" sz="3600" dirty="0" err="1">
                  <a:solidFill>
                    <a:srgbClr val="FFFF00"/>
                  </a:solidFill>
                  <a:effectLst>
                    <a:outerShdw blurRad="38100" dist="38100" dir="2700000" algn="tl">
                      <a:srgbClr val="000000">
                        <a:alpha val="43137"/>
                      </a:srgbClr>
                    </a:outerShdw>
                  </a:effectLst>
                  <a:latin typeface="+mj-lt"/>
                </a:rPr>
                <a:t>Chất</a:t>
              </a:r>
              <a:r>
                <a:rPr lang="en-US" sz="3600" dirty="0">
                  <a:solidFill>
                    <a:srgbClr val="FFFF00"/>
                  </a:solidFill>
                  <a:effectLst>
                    <a:outerShdw blurRad="38100" dist="38100" dir="2700000" algn="tl">
                      <a:srgbClr val="000000">
                        <a:alpha val="43137"/>
                      </a:srgbClr>
                    </a:outerShdw>
                  </a:effectLst>
                  <a:latin typeface="+mj-lt"/>
                </a:rPr>
                <a:t> l</a:t>
              </a:r>
              <a:r>
                <a:rPr lang="vi-VN" sz="3600" dirty="0">
                  <a:solidFill>
                    <a:srgbClr val="FFFF00"/>
                  </a:solidFill>
                  <a:effectLst>
                    <a:outerShdw blurRad="38100" dist="38100" dir="2700000" algn="tl">
                      <a:srgbClr val="000000">
                        <a:alpha val="43137"/>
                      </a:srgbClr>
                    </a:outerShdw>
                  </a:effectLst>
                  <a:latin typeface="+mj-lt"/>
                </a:rPr>
                <a:t>ư</a:t>
              </a:r>
              <a:r>
                <a:rPr lang="en-US" sz="3600" dirty="0" err="1">
                  <a:solidFill>
                    <a:srgbClr val="FFFF00"/>
                  </a:solidFill>
                  <a:effectLst>
                    <a:outerShdw blurRad="38100" dist="38100" dir="2700000" algn="tl">
                      <a:srgbClr val="000000">
                        <a:alpha val="43137"/>
                      </a:srgbClr>
                    </a:outerShdw>
                  </a:effectLst>
                  <a:latin typeface="+mj-lt"/>
                </a:rPr>
                <a:t>ợng</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cuộc</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sống</a:t>
              </a:r>
              <a:endParaRPr lang="en-US" sz="3600" dirty="0">
                <a:solidFill>
                  <a:srgbClr val="FFFF00"/>
                </a:solidFill>
                <a:effectLst>
                  <a:outerShdw blurRad="38100" dist="38100" dir="2700000" algn="tl">
                    <a:srgbClr val="000000">
                      <a:alpha val="43137"/>
                    </a:srgbClr>
                  </a:outerShdw>
                </a:effectLst>
                <a:latin typeface="+mj-lt"/>
              </a:endParaRPr>
            </a:p>
          </p:txBody>
        </p:sp>
      </p:grpSp>
      <p:sp>
        <p:nvSpPr>
          <p:cNvPr id="9" name="Frame 8">
            <a:extLst>
              <a:ext uri="{FF2B5EF4-FFF2-40B4-BE49-F238E27FC236}">
                <a16:creationId xmlns:a16="http://schemas.microsoft.com/office/drawing/2014/main" id="{93307872-A4FA-4B70-B6F0-69C6FE5067B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8F68432D-BE74-0319-FDFD-24DB9BF5C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21" y="1299215"/>
            <a:ext cx="4329281" cy="5215437"/>
          </a:xfrm>
          <a:prstGeom prst="rect">
            <a:avLst/>
          </a:prstGeom>
        </p:spPr>
      </p:pic>
      <p:sp>
        <p:nvSpPr>
          <p:cNvPr id="10" name="TextBox 9">
            <a:extLst>
              <a:ext uri="{FF2B5EF4-FFF2-40B4-BE49-F238E27FC236}">
                <a16:creationId xmlns:a16="http://schemas.microsoft.com/office/drawing/2014/main" id="{53E12B30-2F65-1BBE-5DE2-DCCD6361892C}"/>
              </a:ext>
            </a:extLst>
          </p:cNvPr>
          <p:cNvSpPr txBox="1"/>
          <p:nvPr/>
        </p:nvSpPr>
        <p:spPr>
          <a:xfrm>
            <a:off x="5003124" y="4596099"/>
            <a:ext cx="6754854" cy="1953483"/>
          </a:xfrm>
          <a:prstGeom prst="rect">
            <a:avLst/>
          </a:prstGeom>
          <a:noFill/>
        </p:spPr>
        <p:txBody>
          <a:bodyPr wrap="square">
            <a:spAutoFit/>
          </a:bodyPr>
          <a:lstStyle/>
          <a:p>
            <a:pPr algn="just">
              <a:lnSpc>
                <a:spcPct val="150000"/>
              </a:lnSpc>
              <a:spcBef>
                <a:spcPts val="300"/>
              </a:spcBef>
              <a:spcAft>
                <a:spcPts val="300"/>
              </a:spcAft>
            </a:pPr>
            <a:r>
              <a:rPr lang="en-VN" sz="2800" b="1" u="sng" dirty="0">
                <a:solidFill>
                  <a:srgbClr val="FF0000"/>
                </a:solidFill>
                <a:effectLst/>
                <a:latin typeface="#9Slide07 IcielBaliho Script (Thân)"/>
                <a:ea typeface="Times New Roman" panose="02020603050405020304" pitchFamily="18" charset="0"/>
              </a:rPr>
              <a:t>Nhiệm vụ</a:t>
            </a:r>
            <a:r>
              <a:rPr lang="en-VN" sz="2800" dirty="0">
                <a:effectLst/>
                <a:latin typeface="#9Slide07 IcielBaliho Script (Thân)"/>
                <a:ea typeface="Times New Roman" panose="02020603050405020304" pitchFamily="18" charset="0"/>
              </a:rPr>
              <a:t>: Dựa vào thông tin trong bài, em hãy cho biết những điều kiện góp phần nâng cao chất lượng cuộc sống ở Thành phố Hồ Chí Minh. </a:t>
            </a:r>
          </a:p>
        </p:txBody>
      </p:sp>
      <p:pic>
        <p:nvPicPr>
          <p:cNvPr id="12" name="Picture 11">
            <a:extLst>
              <a:ext uri="{FF2B5EF4-FFF2-40B4-BE49-F238E27FC236}">
                <a16:creationId xmlns:a16="http://schemas.microsoft.com/office/drawing/2014/main" id="{7686FEBA-3D94-4685-6FAA-84E8BEBB4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7854" y="2486004"/>
            <a:ext cx="2494218" cy="1882140"/>
          </a:xfrm>
          <a:prstGeom prst="rect">
            <a:avLst/>
          </a:prstGeom>
        </p:spPr>
      </p:pic>
      <p:sp>
        <p:nvSpPr>
          <p:cNvPr id="13" name="Rounded Rectangle 12">
            <a:extLst>
              <a:ext uri="{FF2B5EF4-FFF2-40B4-BE49-F238E27FC236}">
                <a16:creationId xmlns:a16="http://schemas.microsoft.com/office/drawing/2014/main" id="{C45DF5B4-91D8-442B-4A73-473DA2518117}"/>
              </a:ext>
            </a:extLst>
          </p:cNvPr>
          <p:cNvSpPr/>
          <p:nvPr/>
        </p:nvSpPr>
        <p:spPr>
          <a:xfrm>
            <a:off x="5470514" y="1570699"/>
            <a:ext cx="3154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Arial" panose="020B0604020202020204" pitchFamily="34" charset="0"/>
                <a:cs typeface="Arial" panose="020B0604020202020204" pitchFamily="34" charset="0"/>
              </a:rPr>
              <a:t>THẢO LUẬN NHÓM</a:t>
            </a:r>
          </a:p>
        </p:txBody>
      </p:sp>
      <p:pic>
        <p:nvPicPr>
          <p:cNvPr id="14" name="2 Minute Timer (Nho)">
            <a:hlinkClick r:id="" action="ppaction://media"/>
            <a:extLst>
              <a:ext uri="{FF2B5EF4-FFF2-40B4-BE49-F238E27FC236}">
                <a16:creationId xmlns:a16="http://schemas.microsoft.com/office/drawing/2014/main" id="{9777274B-EA35-C60E-9D34-C3741547BF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03124" y="2967609"/>
            <a:ext cx="2018858" cy="1134721"/>
          </a:xfrm>
          <a:prstGeom prst="rect">
            <a:avLst/>
          </a:prstGeom>
        </p:spPr>
      </p:pic>
      <p:pic>
        <p:nvPicPr>
          <p:cNvPr id="16" name="Picture 15">
            <a:extLst>
              <a:ext uri="{FF2B5EF4-FFF2-40B4-BE49-F238E27FC236}">
                <a16:creationId xmlns:a16="http://schemas.microsoft.com/office/drawing/2014/main" id="{1870DD42-56EE-65CC-0793-529FB1CE61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2550" y="2349730"/>
            <a:ext cx="1943100" cy="1752600"/>
          </a:xfrm>
          <a:prstGeom prst="rect">
            <a:avLst/>
          </a:prstGeom>
        </p:spPr>
      </p:pic>
    </p:spTree>
    <p:extLst>
      <p:ext uri="{BB962C8B-B14F-4D97-AF65-F5344CB8AC3E}">
        <p14:creationId xmlns:p14="http://schemas.microsoft.com/office/powerpoint/2010/main" val="38715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4"/>
                </p:tgtEl>
              </p:cMediaNode>
            </p:video>
          </p:childTnLst>
        </p:cTn>
      </p:par>
    </p:tnLst>
    <p:bldLst>
      <p:bldP spid="9" grpId="0" animBg="1"/>
      <p:bldP spid="10"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292AD112-79A5-1D2C-80CC-0C28EEFC798E}"/>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Diagram 4">
            <a:extLst>
              <a:ext uri="{FF2B5EF4-FFF2-40B4-BE49-F238E27FC236}">
                <a16:creationId xmlns:a16="http://schemas.microsoft.com/office/drawing/2014/main" id="{AA688451-7E0C-181C-AF7E-1A678FF244CB}"/>
              </a:ext>
            </a:extLst>
          </p:cNvPr>
          <p:cNvGraphicFramePr/>
          <p:nvPr>
            <p:extLst>
              <p:ext uri="{D42A27DB-BD31-4B8C-83A1-F6EECF244321}">
                <p14:modId xmlns:p14="http://schemas.microsoft.com/office/powerpoint/2010/main" val="213265216"/>
              </p:ext>
            </p:extLst>
          </p:nvPr>
        </p:nvGraphicFramePr>
        <p:xfrm>
          <a:off x="1143000" y="719666"/>
          <a:ext cx="1057656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605220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4C8026-4DCC-4040-BA19-E923A5CA7289}"/>
              </a:ext>
            </a:extLst>
          </p:cNvPr>
          <p:cNvSpPr/>
          <p:nvPr/>
        </p:nvSpPr>
        <p:spPr>
          <a:xfrm>
            <a:off x="6096000" y="1331135"/>
            <a:ext cx="4689592" cy="4951828"/>
          </a:xfrm>
          <a:prstGeom prst="rect">
            <a:avLst/>
          </a:prstGeom>
          <a:gradFill flip="none" rotWithShape="1">
            <a:gsLst>
              <a:gs pos="80000">
                <a:schemeClr val="bg1"/>
              </a:gs>
              <a:gs pos="16000">
                <a:schemeClr val="bg1">
                  <a:lumMod val="95000"/>
                </a:schemeClr>
              </a:gs>
              <a:gs pos="1000">
                <a:schemeClr val="bg1">
                  <a:lumMod val="50000"/>
                </a:schemeClr>
              </a:gs>
            </a:gsLst>
            <a:lin ang="0" scaled="1"/>
            <a:tileRect/>
          </a:gradFill>
          <a:ln>
            <a:noFill/>
          </a:ln>
          <a:effectLst>
            <a:outerShdw blurRad="889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22" name="Rectangle 21">
            <a:extLst>
              <a:ext uri="{FF2B5EF4-FFF2-40B4-BE49-F238E27FC236}">
                <a16:creationId xmlns:a16="http://schemas.microsoft.com/office/drawing/2014/main" id="{C70EC012-A606-47EF-A144-ED1413BEE4A1}"/>
              </a:ext>
            </a:extLst>
          </p:cNvPr>
          <p:cNvSpPr/>
          <p:nvPr/>
        </p:nvSpPr>
        <p:spPr>
          <a:xfrm>
            <a:off x="704193" y="1331135"/>
            <a:ext cx="5391807" cy="4951828"/>
          </a:xfrm>
          <a:prstGeom prst="rect">
            <a:avLst/>
          </a:prstGeom>
          <a:gradFill flip="none" rotWithShape="1">
            <a:gsLst>
              <a:gs pos="96000">
                <a:srgbClr val="33405F"/>
              </a:gs>
              <a:gs pos="14000">
                <a:srgbClr val="53689B"/>
              </a:gs>
              <a:gs pos="0">
                <a:srgbClr val="28324B"/>
              </a:gs>
            </a:gsLst>
            <a:lin ang="10800000" scaled="1"/>
            <a:tileRect/>
          </a:gra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3" name="Right Triangle 2">
            <a:extLst>
              <a:ext uri="{FF2B5EF4-FFF2-40B4-BE49-F238E27FC236}">
                <a16:creationId xmlns:a16="http://schemas.microsoft.com/office/drawing/2014/main" id="{D2A8B9BB-262F-40F6-9659-A9C425110CE3}"/>
              </a:ext>
            </a:extLst>
          </p:cNvPr>
          <p:cNvSpPr/>
          <p:nvPr/>
        </p:nvSpPr>
        <p:spPr>
          <a:xfrm flipV="1">
            <a:off x="6137575" y="2030643"/>
            <a:ext cx="3153103" cy="519679"/>
          </a:xfrm>
          <a:prstGeom prst="rtTriangle">
            <a:avLst/>
          </a:prstGeom>
          <a:solidFill>
            <a:schemeClr val="tx1">
              <a:alpha val="2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37" name="Right Triangle 36">
            <a:extLst>
              <a:ext uri="{FF2B5EF4-FFF2-40B4-BE49-F238E27FC236}">
                <a16:creationId xmlns:a16="http://schemas.microsoft.com/office/drawing/2014/main" id="{DBC73453-CD3D-47C6-BAB7-5F87E9C3F669}"/>
              </a:ext>
            </a:extLst>
          </p:cNvPr>
          <p:cNvSpPr/>
          <p:nvPr/>
        </p:nvSpPr>
        <p:spPr>
          <a:xfrm flipH="1" flipV="1">
            <a:off x="2944183" y="4008050"/>
            <a:ext cx="3153103" cy="519679"/>
          </a:xfrm>
          <a:prstGeom prst="rtTriangle">
            <a:avLst/>
          </a:prstGeom>
          <a:solidFill>
            <a:schemeClr val="tx1">
              <a:alpha val="2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82" name="Rectangle: Top Corners Rounded 81">
            <a:extLst>
              <a:ext uri="{FF2B5EF4-FFF2-40B4-BE49-F238E27FC236}">
                <a16:creationId xmlns:a16="http://schemas.microsoft.com/office/drawing/2014/main" id="{951C3C0D-A859-48E1-902C-6CB3893E8AFA}"/>
              </a:ext>
            </a:extLst>
          </p:cNvPr>
          <p:cNvSpPr/>
          <p:nvPr/>
        </p:nvSpPr>
        <p:spPr>
          <a:xfrm rot="16200000" flipH="1">
            <a:off x="5805045" y="3453952"/>
            <a:ext cx="301111" cy="290627"/>
          </a:xfrm>
          <a:prstGeom prst="round2SameRect">
            <a:avLst>
              <a:gd name="adj1" fmla="val 32156"/>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83" name="Rectangle: Top Corners Rounded 82">
            <a:extLst>
              <a:ext uri="{FF2B5EF4-FFF2-40B4-BE49-F238E27FC236}">
                <a16:creationId xmlns:a16="http://schemas.microsoft.com/office/drawing/2014/main" id="{C1EF8FAB-982B-4B9A-95DA-ADCD413FA9C9}"/>
              </a:ext>
            </a:extLst>
          </p:cNvPr>
          <p:cNvSpPr/>
          <p:nvPr/>
        </p:nvSpPr>
        <p:spPr>
          <a:xfrm rot="5400000">
            <a:off x="6037072" y="4236959"/>
            <a:ext cx="350983" cy="230558"/>
          </a:xfrm>
          <a:prstGeom prst="round2SameRect">
            <a:avLst>
              <a:gd name="adj1" fmla="val 50000"/>
              <a:gd name="adj2" fmla="val 0"/>
            </a:avLst>
          </a:prstGeom>
          <a:solidFill>
            <a:srgbClr val="748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grpSp>
        <p:nvGrpSpPr>
          <p:cNvPr id="74" name="Group 73">
            <a:extLst>
              <a:ext uri="{FF2B5EF4-FFF2-40B4-BE49-F238E27FC236}">
                <a16:creationId xmlns:a16="http://schemas.microsoft.com/office/drawing/2014/main" id="{362F829F-637B-4CDF-99F9-D370995A56B5}"/>
              </a:ext>
            </a:extLst>
          </p:cNvPr>
          <p:cNvGrpSpPr/>
          <p:nvPr/>
        </p:nvGrpSpPr>
        <p:grpSpPr>
          <a:xfrm>
            <a:off x="5818747" y="1528141"/>
            <a:ext cx="4625730" cy="1476163"/>
            <a:chOff x="5830771" y="583473"/>
            <a:chExt cx="4363505" cy="736324"/>
          </a:xfrm>
          <a:effectLst>
            <a:outerShdw blurRad="50800" dist="38100" algn="l" rotWithShape="0">
              <a:prstClr val="black">
                <a:alpha val="40000"/>
              </a:prstClr>
            </a:outerShdw>
          </a:effectLst>
        </p:grpSpPr>
        <p:sp>
          <p:nvSpPr>
            <p:cNvPr id="13" name="Freeform: Shape 12">
              <a:extLst>
                <a:ext uri="{FF2B5EF4-FFF2-40B4-BE49-F238E27FC236}">
                  <a16:creationId xmlns:a16="http://schemas.microsoft.com/office/drawing/2014/main" id="{9EE0A1F4-FD02-4AE5-9E64-B928A0821AE3}"/>
                </a:ext>
              </a:extLst>
            </p:cNvPr>
            <p:cNvSpPr/>
            <p:nvPr/>
          </p:nvSpPr>
          <p:spPr>
            <a:xfrm>
              <a:off x="5830771" y="583473"/>
              <a:ext cx="4363505" cy="736324"/>
            </a:xfrm>
            <a:custGeom>
              <a:avLst/>
              <a:gdLst>
                <a:gd name="connsiteX0" fmla="*/ 231638 w 4651717"/>
                <a:gd name="connsiteY0" fmla="*/ 0 h 1009954"/>
                <a:gd name="connsiteX1" fmla="*/ 4065563 w 4651717"/>
                <a:gd name="connsiteY1" fmla="*/ 0 h 1009954"/>
                <a:gd name="connsiteX2" fmla="*/ 4065563 w 4651717"/>
                <a:gd name="connsiteY2" fmla="*/ 1 h 1009954"/>
                <a:gd name="connsiteX3" fmla="*/ 4651717 w 4651717"/>
                <a:gd name="connsiteY3" fmla="*/ 386988 h 1009954"/>
                <a:gd name="connsiteX4" fmla="*/ 4065563 w 4651717"/>
                <a:gd name="connsiteY4" fmla="*/ 773975 h 1009954"/>
                <a:gd name="connsiteX5" fmla="*/ 4065563 w 4651717"/>
                <a:gd name="connsiteY5" fmla="*/ 771378 h 1009954"/>
                <a:gd name="connsiteX6" fmla="*/ 281427 w 4651717"/>
                <a:gd name="connsiteY6" fmla="*/ 771378 h 1009954"/>
                <a:gd name="connsiteX7" fmla="*/ 22115 w 4651717"/>
                <a:gd name="connsiteY7" fmla="*/ 917092 h 1009954"/>
                <a:gd name="connsiteX8" fmla="*/ 0 w 4651717"/>
                <a:gd name="connsiteY8" fmla="*/ 1009954 h 1009954"/>
                <a:gd name="connsiteX9" fmla="*/ 0 w 4651717"/>
                <a:gd name="connsiteY9" fmla="*/ 196371 h 1009954"/>
                <a:gd name="connsiteX10" fmla="*/ 231638 w 4651717"/>
                <a:gd name="connsiteY10" fmla="*/ 0 h 10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1717" h="1009954">
                  <a:moveTo>
                    <a:pt x="231638" y="0"/>
                  </a:moveTo>
                  <a:lnTo>
                    <a:pt x="4065563" y="0"/>
                  </a:lnTo>
                  <a:lnTo>
                    <a:pt x="4065563" y="1"/>
                  </a:lnTo>
                  <a:lnTo>
                    <a:pt x="4651717" y="386988"/>
                  </a:lnTo>
                  <a:lnTo>
                    <a:pt x="4065563" y="773975"/>
                  </a:lnTo>
                  <a:lnTo>
                    <a:pt x="4065563" y="771378"/>
                  </a:lnTo>
                  <a:lnTo>
                    <a:pt x="281427" y="771378"/>
                  </a:lnTo>
                  <a:cubicBezTo>
                    <a:pt x="164855" y="771378"/>
                    <a:pt x="64838" y="831462"/>
                    <a:pt x="22115" y="917092"/>
                  </a:cubicBezTo>
                  <a:lnTo>
                    <a:pt x="0" y="1009954"/>
                  </a:lnTo>
                  <a:lnTo>
                    <a:pt x="0" y="196371"/>
                  </a:lnTo>
                  <a:cubicBezTo>
                    <a:pt x="0" y="87918"/>
                    <a:pt x="103708" y="0"/>
                    <a:pt x="231638" y="0"/>
                  </a:cubicBezTo>
                  <a:close/>
                </a:path>
              </a:pathLst>
            </a:custGeom>
            <a:gradFill flip="none" rotWithShape="1">
              <a:gsLst>
                <a:gs pos="6000">
                  <a:srgbClr val="A5EA25"/>
                </a:gs>
                <a:gs pos="0">
                  <a:srgbClr val="53C241"/>
                </a:gs>
                <a:gs pos="97683">
                  <a:srgbClr val="49BC44"/>
                </a:gs>
                <a:gs pos="11000">
                  <a:srgbClr val="75D3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7 IcielBaliho Script"/>
                <a:ea typeface="+mn-ea"/>
                <a:cs typeface="+mn-cs"/>
              </a:endParaRPr>
            </a:p>
          </p:txBody>
        </p:sp>
        <p:sp>
          <p:nvSpPr>
            <p:cNvPr id="2" name="TextBox 1">
              <a:extLst>
                <a:ext uri="{FF2B5EF4-FFF2-40B4-BE49-F238E27FC236}">
                  <a16:creationId xmlns:a16="http://schemas.microsoft.com/office/drawing/2014/main" id="{2D4D6F59-136E-4C68-A837-F135754116C2}"/>
                </a:ext>
              </a:extLst>
            </p:cNvPr>
            <p:cNvSpPr txBox="1"/>
            <p:nvPr/>
          </p:nvSpPr>
          <p:spPr>
            <a:xfrm>
              <a:off x="9158470" y="721255"/>
              <a:ext cx="683992" cy="391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Condensed"/>
                  <a:ea typeface="Open Sans" panose="020B0606030504020204" pitchFamily="34" charset="0"/>
                  <a:cs typeface="Open Sans" panose="020B0606030504020204" pitchFamily="34" charset="0"/>
                </a:rPr>
                <a:t>01</a:t>
              </a:r>
            </a:p>
          </p:txBody>
        </p:sp>
        <p:sp>
          <p:nvSpPr>
            <p:cNvPr id="4" name="Oval 3">
              <a:extLst>
                <a:ext uri="{FF2B5EF4-FFF2-40B4-BE49-F238E27FC236}">
                  <a16:creationId xmlns:a16="http://schemas.microsoft.com/office/drawing/2014/main" id="{CCC4F5A1-6968-44C1-93C0-00F8C163F68C}"/>
                </a:ext>
              </a:extLst>
            </p:cNvPr>
            <p:cNvSpPr/>
            <p:nvPr/>
          </p:nvSpPr>
          <p:spPr>
            <a:xfrm>
              <a:off x="8747198" y="686118"/>
              <a:ext cx="504166" cy="365761"/>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pic>
          <p:nvPicPr>
            <p:cNvPr id="6" name="Graphic 5" descr="Folder">
              <a:extLst>
                <a:ext uri="{FF2B5EF4-FFF2-40B4-BE49-F238E27FC236}">
                  <a16:creationId xmlns:a16="http://schemas.microsoft.com/office/drawing/2014/main" id="{60D5F116-6A99-45DF-A8C7-D45BBCEFE01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838366" y="700842"/>
              <a:ext cx="365760" cy="365760"/>
            </a:xfrm>
            <a:prstGeom prst="rect">
              <a:avLst/>
            </a:prstGeom>
          </p:spPr>
        </p:pic>
        <p:sp>
          <p:nvSpPr>
            <p:cNvPr id="56" name="TextBox 55">
              <a:extLst>
                <a:ext uri="{FF2B5EF4-FFF2-40B4-BE49-F238E27FC236}">
                  <a16:creationId xmlns:a16="http://schemas.microsoft.com/office/drawing/2014/main" id="{5B1F1C4D-6FED-42CE-A54C-D52315B2AED8}"/>
                </a:ext>
              </a:extLst>
            </p:cNvPr>
            <p:cNvSpPr txBox="1"/>
            <p:nvPr/>
          </p:nvSpPr>
          <p:spPr>
            <a:xfrm>
              <a:off x="6101496" y="687152"/>
              <a:ext cx="2828924" cy="291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9Slide03 Roboto Condensed"/>
                  <a:ea typeface="Open Sans" panose="020B0606030504020204" pitchFamily="34" charset="0"/>
                  <a:cs typeface="Open Sans" panose="020B0606030504020204" pitchFamily="34" charset="0"/>
                </a:rPr>
                <a:t>Thu </a:t>
              </a:r>
              <a:r>
                <a:rPr kumimoji="0" lang="en-US" sz="32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3 Roboto Condensed"/>
                  <a:ea typeface="Open Sans" panose="020B0606030504020204" pitchFamily="34" charset="0"/>
                  <a:cs typeface="Open Sans" panose="020B0606030504020204" pitchFamily="34" charset="0"/>
                </a:rPr>
                <a:t>nhập</a:t>
              </a:r>
              <a:endParaRPr kumimoji="0" lang="en-US" sz="32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9Slide03 Roboto Condensed"/>
                <a:ea typeface="Open Sans" panose="020B0606030504020204" pitchFamily="34" charset="0"/>
                <a:cs typeface="Open Sans" panose="020B0606030504020204" pitchFamily="34" charset="0"/>
              </a:endParaRPr>
            </a:p>
          </p:txBody>
        </p:sp>
      </p:grpSp>
      <p:grpSp>
        <p:nvGrpSpPr>
          <p:cNvPr id="75" name="Group 74">
            <a:extLst>
              <a:ext uri="{FF2B5EF4-FFF2-40B4-BE49-F238E27FC236}">
                <a16:creationId xmlns:a16="http://schemas.microsoft.com/office/drawing/2014/main" id="{AC9B308F-D667-4E4E-A1F1-B0E009190756}"/>
              </a:ext>
            </a:extLst>
          </p:cNvPr>
          <p:cNvGrpSpPr/>
          <p:nvPr/>
        </p:nvGrpSpPr>
        <p:grpSpPr>
          <a:xfrm>
            <a:off x="948932" y="2839186"/>
            <a:ext cx="5391807" cy="1337562"/>
            <a:chOff x="1344330" y="1300830"/>
            <a:chExt cx="5016893" cy="849312"/>
          </a:xfrm>
          <a:effectLst>
            <a:outerShdw blurRad="50800" dist="38100" dir="10800000" algn="r" rotWithShape="0">
              <a:prstClr val="black">
                <a:alpha val="40000"/>
              </a:prstClr>
            </a:outerShdw>
          </a:effectLst>
        </p:grpSpPr>
        <p:sp>
          <p:nvSpPr>
            <p:cNvPr id="14" name="Freeform: Shape 13">
              <a:extLst>
                <a:ext uri="{FF2B5EF4-FFF2-40B4-BE49-F238E27FC236}">
                  <a16:creationId xmlns:a16="http://schemas.microsoft.com/office/drawing/2014/main" id="{3FDDE1A5-7210-481A-B478-D2E5568780FB}"/>
                </a:ext>
              </a:extLst>
            </p:cNvPr>
            <p:cNvSpPr/>
            <p:nvPr/>
          </p:nvSpPr>
          <p:spPr>
            <a:xfrm rot="16200000" flipH="1">
              <a:off x="3428121" y="-782961"/>
              <a:ext cx="849312" cy="5016893"/>
            </a:xfrm>
            <a:custGeom>
              <a:avLst/>
              <a:gdLst>
                <a:gd name="connsiteX0" fmla="*/ 0 w 1009954"/>
                <a:gd name="connsiteY0" fmla="*/ 586155 h 4651718"/>
                <a:gd name="connsiteX1" fmla="*/ 0 w 1009954"/>
                <a:gd name="connsiteY1" fmla="*/ 4420080 h 4651718"/>
                <a:gd name="connsiteX2" fmla="*/ 196371 w 1009954"/>
                <a:gd name="connsiteY2" fmla="*/ 4651718 h 4651718"/>
                <a:gd name="connsiteX3" fmla="*/ 1009954 w 1009954"/>
                <a:gd name="connsiteY3" fmla="*/ 4651718 h 4651718"/>
                <a:gd name="connsiteX4" fmla="*/ 917092 w 1009954"/>
                <a:gd name="connsiteY4" fmla="*/ 4629603 h 4651718"/>
                <a:gd name="connsiteX5" fmla="*/ 771378 w 1009954"/>
                <a:gd name="connsiteY5" fmla="*/ 4370291 h 4651718"/>
                <a:gd name="connsiteX6" fmla="*/ 771378 w 1009954"/>
                <a:gd name="connsiteY6" fmla="*/ 586155 h 4651718"/>
                <a:gd name="connsiteX7" fmla="*/ 773974 w 1009954"/>
                <a:gd name="connsiteY7" fmla="*/ 586155 h 4651718"/>
                <a:gd name="connsiteX8" fmla="*/ 386987 w 1009954"/>
                <a:gd name="connsiteY8" fmla="*/ 0 h 4651718"/>
                <a:gd name="connsiteX9" fmla="*/ 0 w 1009954"/>
                <a:gd name="connsiteY9" fmla="*/ 586155 h 46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954" h="4651718">
                  <a:moveTo>
                    <a:pt x="0" y="586155"/>
                  </a:moveTo>
                  <a:lnTo>
                    <a:pt x="0" y="4420080"/>
                  </a:lnTo>
                  <a:cubicBezTo>
                    <a:pt x="0" y="4548010"/>
                    <a:pt x="87918" y="4651718"/>
                    <a:pt x="196371" y="4651718"/>
                  </a:cubicBezTo>
                  <a:lnTo>
                    <a:pt x="1009954" y="4651718"/>
                  </a:lnTo>
                  <a:lnTo>
                    <a:pt x="917092" y="4629603"/>
                  </a:lnTo>
                  <a:cubicBezTo>
                    <a:pt x="831462" y="4586880"/>
                    <a:pt x="771378" y="4486863"/>
                    <a:pt x="771378" y="4370291"/>
                  </a:cubicBezTo>
                  <a:lnTo>
                    <a:pt x="771378" y="586155"/>
                  </a:lnTo>
                  <a:lnTo>
                    <a:pt x="773974" y="586155"/>
                  </a:lnTo>
                  <a:lnTo>
                    <a:pt x="386987" y="0"/>
                  </a:lnTo>
                  <a:lnTo>
                    <a:pt x="0" y="586155"/>
                  </a:lnTo>
                  <a:close/>
                </a:path>
              </a:pathLst>
            </a:custGeom>
            <a:gradFill flip="none" rotWithShape="1">
              <a:gsLst>
                <a:gs pos="7000">
                  <a:srgbClr val="FFCC00"/>
                </a:gs>
                <a:gs pos="0">
                  <a:srgbClr val="FF9900"/>
                </a:gs>
                <a:gs pos="97297">
                  <a:srgbClr val="FF9900"/>
                </a:gs>
                <a:gs pos="14000">
                  <a:srgbClr val="FFC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30" name="TextBox 29">
              <a:extLst>
                <a:ext uri="{FF2B5EF4-FFF2-40B4-BE49-F238E27FC236}">
                  <a16:creationId xmlns:a16="http://schemas.microsoft.com/office/drawing/2014/main" id="{660C0D53-536F-4550-98AF-F10EE6613D11}"/>
                </a:ext>
              </a:extLst>
            </p:cNvPr>
            <p:cNvSpPr txBox="1"/>
            <p:nvPr/>
          </p:nvSpPr>
          <p:spPr>
            <a:xfrm>
              <a:off x="1780644" y="1405048"/>
              <a:ext cx="687898" cy="273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9Slide03 Roboto Condensed"/>
                  <a:ea typeface="Open Sans" panose="020B0606030504020204" pitchFamily="34" charset="0"/>
                  <a:cs typeface="Open Sans" panose="020B0606030504020204" pitchFamily="34" charset="0"/>
                </a:rPr>
                <a:t>02</a:t>
              </a:r>
            </a:p>
          </p:txBody>
        </p:sp>
        <p:sp>
          <p:nvSpPr>
            <p:cNvPr id="44" name="Oval 43">
              <a:extLst>
                <a:ext uri="{FF2B5EF4-FFF2-40B4-BE49-F238E27FC236}">
                  <a16:creationId xmlns:a16="http://schemas.microsoft.com/office/drawing/2014/main" id="{0E4672A8-2B20-4392-8764-80B05773DFAA}"/>
                </a:ext>
              </a:extLst>
            </p:cNvPr>
            <p:cNvSpPr/>
            <p:nvPr/>
          </p:nvSpPr>
          <p:spPr>
            <a:xfrm>
              <a:off x="2479890" y="1425692"/>
              <a:ext cx="515896" cy="2427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pic>
          <p:nvPicPr>
            <p:cNvPr id="8" name="Graphic 7" descr="Open folder">
              <a:extLst>
                <a:ext uri="{FF2B5EF4-FFF2-40B4-BE49-F238E27FC236}">
                  <a16:creationId xmlns:a16="http://schemas.microsoft.com/office/drawing/2014/main" id="{E12FB155-6A05-419E-9F91-040499A9060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629143" y="1388253"/>
              <a:ext cx="306694" cy="306694"/>
            </a:xfrm>
            <a:prstGeom prst="rect">
              <a:avLst/>
            </a:prstGeom>
          </p:spPr>
        </p:pic>
        <p:sp>
          <p:nvSpPr>
            <p:cNvPr id="63" name="TextBox 62">
              <a:extLst>
                <a:ext uri="{FF2B5EF4-FFF2-40B4-BE49-F238E27FC236}">
                  <a16:creationId xmlns:a16="http://schemas.microsoft.com/office/drawing/2014/main" id="{7D7D97FA-55AE-4F16-8263-835E28F62454}"/>
                </a:ext>
              </a:extLst>
            </p:cNvPr>
            <p:cNvSpPr txBox="1"/>
            <p:nvPr/>
          </p:nvSpPr>
          <p:spPr>
            <a:xfrm>
              <a:off x="2857341" y="1377945"/>
              <a:ext cx="3412447" cy="351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err="1">
                  <a:solidFill>
                    <a:srgbClr val="002060"/>
                  </a:solidFill>
                  <a:effectLst>
                    <a:outerShdw blurRad="38100" dist="38100" dir="2700000" algn="tl">
                      <a:srgbClr val="000000">
                        <a:alpha val="43137"/>
                      </a:srgbClr>
                    </a:outerShdw>
                  </a:effectLst>
                  <a:latin typeface="#9Slide03 Roboto Condensed"/>
                  <a:ea typeface="Open Sans" panose="020B0606030504020204" pitchFamily="34" charset="0"/>
                  <a:cs typeface="Open Sans" panose="020B0606030504020204" pitchFamily="34" charset="0"/>
                </a:rPr>
                <a:t>Kinh</a:t>
              </a:r>
              <a:r>
                <a:rPr lang="en-US" sz="3000" dirty="0">
                  <a:solidFill>
                    <a:srgbClr val="002060"/>
                  </a:solidFill>
                  <a:effectLst>
                    <a:outerShdw blurRad="38100" dist="38100" dir="2700000" algn="tl">
                      <a:srgbClr val="000000">
                        <a:alpha val="43137"/>
                      </a:srgbClr>
                    </a:outerShdw>
                  </a:effectLst>
                  <a:latin typeface="#9Slide03 Roboto Condensed"/>
                  <a:ea typeface="Open Sans" panose="020B0606030504020204" pitchFamily="34" charset="0"/>
                  <a:cs typeface="Open Sans" panose="020B0606030504020204" pitchFamily="34" charset="0"/>
                </a:rPr>
                <a:t> </a:t>
              </a:r>
              <a:r>
                <a:rPr lang="en-US" sz="3000" dirty="0" err="1">
                  <a:solidFill>
                    <a:srgbClr val="002060"/>
                  </a:solidFill>
                  <a:effectLst>
                    <a:outerShdw blurRad="38100" dist="38100" dir="2700000" algn="tl">
                      <a:srgbClr val="000000">
                        <a:alpha val="43137"/>
                      </a:srgbClr>
                    </a:outerShdw>
                  </a:effectLst>
                  <a:latin typeface="#9Slide03 Roboto Condensed"/>
                  <a:ea typeface="Open Sans" panose="020B0606030504020204" pitchFamily="34" charset="0"/>
                  <a:cs typeface="Open Sans" panose="020B0606030504020204" pitchFamily="34" charset="0"/>
                </a:rPr>
                <a:t>tế</a:t>
              </a:r>
              <a:endParaRPr kumimoji="0" lang="en-US" sz="3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9Slide03 Roboto Condensed"/>
                <a:ea typeface="Open Sans" panose="020B0606030504020204" pitchFamily="34" charset="0"/>
                <a:cs typeface="Open Sans" panose="020B0606030504020204" pitchFamily="34" charset="0"/>
              </a:endParaRPr>
            </a:p>
          </p:txBody>
        </p:sp>
      </p:grpSp>
      <p:sp>
        <p:nvSpPr>
          <p:cNvPr id="64" name="TextBox 63">
            <a:extLst>
              <a:ext uri="{FF2B5EF4-FFF2-40B4-BE49-F238E27FC236}">
                <a16:creationId xmlns:a16="http://schemas.microsoft.com/office/drawing/2014/main" id="{DFCE87C4-DF37-4B74-A7A0-58B3C20C8502}"/>
              </a:ext>
            </a:extLst>
          </p:cNvPr>
          <p:cNvSpPr txBox="1"/>
          <p:nvPr/>
        </p:nvSpPr>
        <p:spPr>
          <a:xfrm>
            <a:off x="6573656" y="3112461"/>
            <a:ext cx="3880941" cy="3046988"/>
          </a:xfrm>
          <a:prstGeom prst="rect">
            <a:avLst/>
          </a:prstGeom>
          <a:noFill/>
        </p:spPr>
        <p:txBody>
          <a:bodyPr wrap="square" rtlCol="0">
            <a:spAutoFit/>
          </a:bodyPr>
          <a:lstStyle/>
          <a:p>
            <a:pPr lvl="0" algn="ctr">
              <a:defRPr/>
            </a:pPr>
            <a:r>
              <a:rPr lang="en-VN" sz="3200" dirty="0">
                <a:cs typeface="Arial" panose="020B0604020202020204" pitchFamily="34" charset="0"/>
              </a:rPr>
              <a:t>Thu nhập bình quân </a:t>
            </a:r>
            <a:r>
              <a:rPr lang="en-VN" sz="3200">
                <a:cs typeface="Arial" panose="020B0604020202020204" pitchFamily="34" charset="0"/>
              </a:rPr>
              <a:t>đầu có </a:t>
            </a:r>
            <a:r>
              <a:rPr lang="en-VN" sz="3200" dirty="0">
                <a:cs typeface="Arial" panose="020B0604020202020204" pitchFamily="34" charset="0"/>
              </a:rPr>
              <a:t>xu hướng tăng</a:t>
            </a:r>
            <a:r>
              <a:rPr lang="vi-VN" sz="3200" dirty="0">
                <a:cs typeface="Arial" panose="020B0604020202020204" pitchFamily="34" charset="0"/>
              </a:rPr>
              <a:t>, </a:t>
            </a:r>
            <a:r>
              <a:rPr lang="en-VN" sz="3200" dirty="0">
                <a:cs typeface="Arial" panose="020B0604020202020204" pitchFamily="34" charset="0"/>
              </a:rPr>
              <a:t>khoảng 6 triệu đồng/ tháng, đứng vị trí cao nhất so với các tỉnh trên cả nước </a:t>
            </a:r>
            <a:endParaRPr kumimoji="0" lang="en-US" sz="3200" b="0" i="0" u="none" strike="noStrike" kern="1200" cap="none" spc="0" normalizeH="0" baseline="0" noProof="0" dirty="0">
              <a:ln>
                <a:noFill/>
              </a:ln>
              <a:solidFill>
                <a:srgbClr val="3E596E"/>
              </a:solidFill>
              <a:effectLst/>
              <a:uLnTx/>
              <a:uFillTx/>
              <a:cs typeface="Arial" panose="020B0604020202020204" pitchFamily="34" charset="0"/>
            </a:endParaRPr>
          </a:p>
        </p:txBody>
      </p:sp>
      <p:sp>
        <p:nvSpPr>
          <p:cNvPr id="68" name="TextBox 67">
            <a:extLst>
              <a:ext uri="{FF2B5EF4-FFF2-40B4-BE49-F238E27FC236}">
                <a16:creationId xmlns:a16="http://schemas.microsoft.com/office/drawing/2014/main" id="{437AAEEE-00E4-47FD-A697-FC664D0A9514}"/>
              </a:ext>
            </a:extLst>
          </p:cNvPr>
          <p:cNvSpPr txBox="1"/>
          <p:nvPr/>
        </p:nvSpPr>
        <p:spPr>
          <a:xfrm>
            <a:off x="748366" y="3989089"/>
            <a:ext cx="5012967" cy="2062103"/>
          </a:xfrm>
          <a:prstGeom prst="rect">
            <a:avLst/>
          </a:prstGeom>
          <a:noFill/>
        </p:spPr>
        <p:txBody>
          <a:bodyPr wrap="square" rtlCol="0">
            <a:spAutoFit/>
          </a:bodyPr>
          <a:lstStyle/>
          <a:p>
            <a:pPr lvl="0" algn="just">
              <a:defRPr/>
            </a:pPr>
            <a:r>
              <a:rPr lang="en-VN" sz="3200" dirty="0">
                <a:solidFill>
                  <a:schemeClr val="bg1"/>
                </a:solidFill>
                <a:cs typeface="Arial" panose="020B0604020202020204" pitchFamily="34" charset="0"/>
              </a:rPr>
              <a:t>Thành phố có trình độ dân trí cao, hoạt động kinh tế phát triển, vì vậy chất lượng cuộc sống người dân ngày càng cải thiện </a:t>
            </a:r>
            <a:endParaRPr kumimoji="0" lang="en-US" sz="3200" b="0" i="0" u="none" strike="noStrike" kern="1200" cap="none" spc="0" normalizeH="0" baseline="0" noProof="0" dirty="0">
              <a:ln>
                <a:noFill/>
              </a:ln>
              <a:solidFill>
                <a:schemeClr val="bg1"/>
              </a:solidFill>
              <a:effectLst/>
              <a:uLnTx/>
              <a:uFillTx/>
              <a:cs typeface="Arial" panose="020B0604020202020204" pitchFamily="34" charset="0"/>
            </a:endParaRPr>
          </a:p>
        </p:txBody>
      </p:sp>
      <p:grpSp>
        <p:nvGrpSpPr>
          <p:cNvPr id="85" name="Group 84">
            <a:extLst>
              <a:ext uri="{FF2B5EF4-FFF2-40B4-BE49-F238E27FC236}">
                <a16:creationId xmlns:a16="http://schemas.microsoft.com/office/drawing/2014/main" id="{2380F02B-6124-422A-BFF5-12FA9882B7C2}"/>
              </a:ext>
            </a:extLst>
          </p:cNvPr>
          <p:cNvGrpSpPr/>
          <p:nvPr/>
        </p:nvGrpSpPr>
        <p:grpSpPr>
          <a:xfrm>
            <a:off x="297424" y="289648"/>
            <a:ext cx="6865376" cy="1086065"/>
            <a:chOff x="3005070" y="116455"/>
            <a:chExt cx="6181859" cy="1086065"/>
          </a:xfrm>
        </p:grpSpPr>
        <p:sp>
          <p:nvSpPr>
            <p:cNvPr id="90" name="Rectangle: Rounded Corners 89">
              <a:extLst>
                <a:ext uri="{FF2B5EF4-FFF2-40B4-BE49-F238E27FC236}">
                  <a16:creationId xmlns:a16="http://schemas.microsoft.com/office/drawing/2014/main" id="{06E8CEAB-6DCF-4465-8D8F-1C4DDCDA7721}"/>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91" name="TextBox 90">
              <a:extLst>
                <a:ext uri="{FF2B5EF4-FFF2-40B4-BE49-F238E27FC236}">
                  <a16:creationId xmlns:a16="http://schemas.microsoft.com/office/drawing/2014/main" id="{B4B2AFA0-9F7F-4348-B1B4-F19DE6C887F4}"/>
                </a:ext>
              </a:extLst>
            </p:cNvPr>
            <p:cNvSpPr txBox="1"/>
            <p:nvPr/>
          </p:nvSpPr>
          <p:spPr>
            <a:xfrm>
              <a:off x="3084347" y="125302"/>
              <a:ext cx="6102582" cy="1077218"/>
            </a:xfrm>
            <a:prstGeom prst="rect">
              <a:avLst/>
            </a:prstGeom>
            <a:noFill/>
          </p:spPr>
          <p:txBody>
            <a:bodyPr wrap="square" rtlCol="0">
              <a:spAutoFit/>
            </a:bodyPr>
            <a:lstStyle/>
            <a:p>
              <a:r>
                <a:rPr lang="en-VN" sz="32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Về thu nhập bình quân đầu người</a:t>
              </a:r>
              <a:r>
                <a:rPr lang="en-VN" sz="3200" dirty="0">
                  <a:solidFill>
                    <a:schemeClr val="bg1"/>
                  </a:solidFill>
                  <a:effectLst/>
                  <a:latin typeface="Arial" panose="020B0604020202020204" pitchFamily="34" charset="0"/>
                  <a:cs typeface="Arial" panose="020B0604020202020204" pitchFamily="34" charset="0"/>
                </a:rPr>
                <a:t> </a:t>
              </a:r>
              <a:endParaRPr lang="en-VN" sz="3200" dirty="0">
                <a:solidFill>
                  <a:schemeClr val="bg1"/>
                </a:solidFill>
                <a:latin typeface="Arial" panose="020B0604020202020204" pitchFamily="34" charset="0"/>
                <a:cs typeface="Arial" panose="020B0604020202020204" pitchFamily="34" charset="0"/>
              </a:endParaRPr>
            </a:p>
          </p:txBody>
        </p:sp>
      </p:grpSp>
      <p:pic>
        <p:nvPicPr>
          <p:cNvPr id="94" name="Tạo hình 79">
            <a:extLst>
              <a:ext uri="{FF2B5EF4-FFF2-40B4-BE49-F238E27FC236}">
                <a16:creationId xmlns:a16="http://schemas.microsoft.com/office/drawing/2014/main" id="{358B26D0-D11D-4B32-B5E0-626E4B1CD9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458" t="19854" r="11856" b="24127"/>
          <a:stretch/>
        </p:blipFill>
        <p:spPr>
          <a:xfrm>
            <a:off x="10689216" y="271291"/>
            <a:ext cx="1126084" cy="1225444"/>
          </a:xfrm>
          <a:prstGeom prst="rect">
            <a:avLst/>
          </a:prstGeom>
        </p:spPr>
      </p:pic>
      <p:sp>
        <p:nvSpPr>
          <p:cNvPr id="29" name="Frame 28">
            <a:extLst>
              <a:ext uri="{FF2B5EF4-FFF2-40B4-BE49-F238E27FC236}">
                <a16:creationId xmlns:a16="http://schemas.microsoft.com/office/drawing/2014/main" id="{8A0475F3-A510-4FD3-A976-865FA6EB4D10}"/>
              </a:ext>
            </a:extLst>
          </p:cNvPr>
          <p:cNvSpPr/>
          <p:nvPr/>
        </p:nvSpPr>
        <p:spPr>
          <a:xfrm>
            <a:off x="0" y="18671"/>
            <a:ext cx="12118428" cy="6858000"/>
          </a:xfrm>
          <a:prstGeom prst="frame">
            <a:avLst>
              <a:gd name="adj1" fmla="val 3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9Slide07 IcielBaliho Script"/>
              <a:ea typeface="+mn-ea"/>
              <a:cs typeface="+mn-cs"/>
            </a:endParaRPr>
          </a:p>
        </p:txBody>
      </p:sp>
    </p:spTree>
    <p:extLst>
      <p:ext uri="{BB962C8B-B14F-4D97-AF65-F5344CB8AC3E}">
        <p14:creationId xmlns:p14="http://schemas.microsoft.com/office/powerpoint/2010/main" val="1877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right)">
                                      <p:cBhvr>
                                        <p:cTn id="7" dur="500"/>
                                        <p:tgtEl>
                                          <p:spTgt spid="82"/>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500" fill="hold"/>
                                        <p:tgtEl>
                                          <p:spTgt spid="74"/>
                                        </p:tgtEl>
                                        <p:attrNameLst>
                                          <p:attrName>ppt_x</p:attrName>
                                        </p:attrNameLst>
                                      </p:cBhvr>
                                      <p:tavLst>
                                        <p:tav tm="0">
                                          <p:val>
                                            <p:strVal val="#ppt_x-#ppt_w/2"/>
                                          </p:val>
                                        </p:tav>
                                        <p:tav tm="100000">
                                          <p:val>
                                            <p:strVal val="#ppt_x"/>
                                          </p:val>
                                        </p:tav>
                                      </p:tavLst>
                                    </p:anim>
                                    <p:anim calcmode="lin" valueType="num">
                                      <p:cBhvr>
                                        <p:cTn id="12" dur="500" fill="hold"/>
                                        <p:tgtEl>
                                          <p:spTgt spid="74"/>
                                        </p:tgtEl>
                                        <p:attrNameLst>
                                          <p:attrName>ppt_y</p:attrName>
                                        </p:attrNameLst>
                                      </p:cBhvr>
                                      <p:tavLst>
                                        <p:tav tm="0">
                                          <p:val>
                                            <p:strVal val="#ppt_y"/>
                                          </p:val>
                                        </p:tav>
                                        <p:tav tm="100000">
                                          <p:val>
                                            <p:strVal val="#ppt_y"/>
                                          </p:val>
                                        </p:tav>
                                      </p:tavLst>
                                    </p:anim>
                                    <p:anim calcmode="lin" valueType="num">
                                      <p:cBhvr>
                                        <p:cTn id="13" dur="500" fill="hold"/>
                                        <p:tgtEl>
                                          <p:spTgt spid="74"/>
                                        </p:tgtEl>
                                        <p:attrNameLst>
                                          <p:attrName>ppt_w</p:attrName>
                                        </p:attrNameLst>
                                      </p:cBhvr>
                                      <p:tavLst>
                                        <p:tav tm="0">
                                          <p:val>
                                            <p:fltVal val="0"/>
                                          </p:val>
                                        </p:tav>
                                        <p:tav tm="100000">
                                          <p:val>
                                            <p:strVal val="#ppt_w"/>
                                          </p:val>
                                        </p:tav>
                                      </p:tavLst>
                                    </p:anim>
                                    <p:anim calcmode="lin" valueType="num">
                                      <p:cBhvr>
                                        <p:cTn id="14" dur="500" fill="hold"/>
                                        <p:tgtEl>
                                          <p:spTgt spid="74"/>
                                        </p:tgtEl>
                                        <p:attrNameLst>
                                          <p:attrName>ppt_h</p:attrName>
                                        </p:attrNameLst>
                                      </p:cBhvr>
                                      <p:tavLst>
                                        <p:tav tm="0">
                                          <p:val>
                                            <p:strVal val="#ppt_h"/>
                                          </p:val>
                                        </p:tav>
                                        <p:tav tm="100000">
                                          <p:val>
                                            <p:strVal val="#ppt_h"/>
                                          </p:val>
                                        </p:tav>
                                      </p:tavLst>
                                    </p:anim>
                                  </p:childTnLst>
                                </p:cTn>
                              </p:par>
                              <p:par>
                                <p:cTn id="15" presetID="10"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250"/>
                            </p:stCondLst>
                            <p:childTnLst>
                              <p:par>
                                <p:cTn id="19" presetID="1" presetClass="entr" presetSubtype="0"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wipe(left)">
                                      <p:cBhvr>
                                        <p:cTn id="25" dur="500"/>
                                        <p:tgtEl>
                                          <p:spTgt spid="83"/>
                                        </p:tgtEl>
                                      </p:cBhvr>
                                    </p:animEffect>
                                  </p:childTnLst>
                                </p:cTn>
                              </p:par>
                            </p:childTnLst>
                          </p:cTn>
                        </p:par>
                        <p:par>
                          <p:cTn id="26" fill="hold">
                            <p:stCondLst>
                              <p:cond delay="500"/>
                            </p:stCondLst>
                            <p:childTnLst>
                              <p:par>
                                <p:cTn id="27" presetID="17" presetClass="entr" presetSubtype="2" fill="hold" nodeType="afterEffect">
                                  <p:stCondLst>
                                    <p:cond delay="0"/>
                                  </p:stCondLst>
                                  <p:childTnLst>
                                    <p:set>
                                      <p:cBhvr>
                                        <p:cTn id="28" dur="1" fill="hold">
                                          <p:stCondLst>
                                            <p:cond delay="0"/>
                                          </p:stCondLst>
                                        </p:cTn>
                                        <p:tgtEl>
                                          <p:spTgt spid="75"/>
                                        </p:tgtEl>
                                        <p:attrNameLst>
                                          <p:attrName>style.visibility</p:attrName>
                                        </p:attrNameLst>
                                      </p:cBhvr>
                                      <p:to>
                                        <p:strVal val="visible"/>
                                      </p:to>
                                    </p:set>
                                    <p:anim calcmode="lin" valueType="num">
                                      <p:cBhvr>
                                        <p:cTn id="29" dur="500" fill="hold"/>
                                        <p:tgtEl>
                                          <p:spTgt spid="75"/>
                                        </p:tgtEl>
                                        <p:attrNameLst>
                                          <p:attrName>ppt_x</p:attrName>
                                        </p:attrNameLst>
                                      </p:cBhvr>
                                      <p:tavLst>
                                        <p:tav tm="0">
                                          <p:val>
                                            <p:strVal val="#ppt_x+#ppt_w/2"/>
                                          </p:val>
                                        </p:tav>
                                        <p:tav tm="100000">
                                          <p:val>
                                            <p:strVal val="#ppt_x"/>
                                          </p:val>
                                        </p:tav>
                                      </p:tavLst>
                                    </p:anim>
                                    <p:anim calcmode="lin" valueType="num">
                                      <p:cBhvr>
                                        <p:cTn id="30" dur="500" fill="hold"/>
                                        <p:tgtEl>
                                          <p:spTgt spid="75"/>
                                        </p:tgtEl>
                                        <p:attrNameLst>
                                          <p:attrName>ppt_y</p:attrName>
                                        </p:attrNameLst>
                                      </p:cBhvr>
                                      <p:tavLst>
                                        <p:tav tm="0">
                                          <p:val>
                                            <p:strVal val="#ppt_y"/>
                                          </p:val>
                                        </p:tav>
                                        <p:tav tm="100000">
                                          <p:val>
                                            <p:strVal val="#ppt_y"/>
                                          </p:val>
                                        </p:tav>
                                      </p:tavLst>
                                    </p:anim>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strVal val="#ppt_h"/>
                                          </p:val>
                                        </p:tav>
                                        <p:tav tm="100000">
                                          <p:val>
                                            <p:strVal val="#ppt_h"/>
                                          </p:val>
                                        </p:tav>
                                      </p:tavLst>
                                    </p:anim>
                                  </p:childTnLst>
                                </p:cTn>
                              </p:par>
                              <p:par>
                                <p:cTn id="33" presetID="10" presetClass="entr" presetSubtype="0" fill="hold" grpId="0" nodeType="withEffect">
                                  <p:stCondLst>
                                    <p:cond delay="25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1250"/>
                            </p:stCondLst>
                            <p:childTnLst>
                              <p:par>
                                <p:cTn id="37" presetID="1" presetClass="entr" presetSubtype="0"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par>
                          <p:cTn id="39" fill="hold">
                            <p:stCondLst>
                              <p:cond delay="1250"/>
                            </p:stCondLst>
                            <p:childTnLst>
                              <p:par>
                                <p:cTn id="40" presetID="6" presetClass="entr" presetSubtype="32" fill="hold"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circle(out)">
                                      <p:cBhvr>
                                        <p:cTn id="42"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82" grpId="0" animBg="1"/>
      <p:bldP spid="83" grpId="0" animBg="1"/>
      <p:bldP spid="64" grpId="0"/>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4F20592-0E55-10F1-9B07-FF3C2188C822}"/>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4" name="TextBox 3">
            <a:extLst>
              <a:ext uri="{FF2B5EF4-FFF2-40B4-BE49-F238E27FC236}">
                <a16:creationId xmlns:a16="http://schemas.microsoft.com/office/drawing/2014/main" id="{69BC34A6-3619-1F17-3478-CCF9D16674CC}"/>
              </a:ext>
            </a:extLst>
          </p:cNvPr>
          <p:cNvSpPr txBox="1"/>
          <p:nvPr/>
        </p:nvSpPr>
        <p:spPr>
          <a:xfrm>
            <a:off x="5387340" y="358309"/>
            <a:ext cx="177546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VN" sz="2400" dirty="0">
                <a:solidFill>
                  <a:schemeClr val="bg1"/>
                </a:solidFill>
                <a:cs typeface="Arial" panose="020B0604020202020204" pitchFamily="34" charset="0"/>
              </a:rPr>
              <a:t>Về y tế</a:t>
            </a:r>
          </a:p>
        </p:txBody>
      </p:sp>
      <p:pic>
        <p:nvPicPr>
          <p:cNvPr id="6" name="Picture 5">
            <a:extLst>
              <a:ext uri="{FF2B5EF4-FFF2-40B4-BE49-F238E27FC236}">
                <a16:creationId xmlns:a16="http://schemas.microsoft.com/office/drawing/2014/main" id="{9BEDA9B2-4B50-6DB0-7610-993271E27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36" y="2721639"/>
            <a:ext cx="2501900" cy="1736232"/>
          </a:xfrm>
          <a:prstGeom prst="rect">
            <a:avLst/>
          </a:prstGeom>
        </p:spPr>
      </p:pic>
      <p:pic>
        <p:nvPicPr>
          <p:cNvPr id="8" name="Picture 7">
            <a:extLst>
              <a:ext uri="{FF2B5EF4-FFF2-40B4-BE49-F238E27FC236}">
                <a16:creationId xmlns:a16="http://schemas.microsoft.com/office/drawing/2014/main" id="{4A41B6B0-B3C8-93B4-BC1D-C0AD3486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36" y="943084"/>
            <a:ext cx="2537460" cy="1735015"/>
          </a:xfrm>
          <a:prstGeom prst="rect">
            <a:avLst/>
          </a:prstGeom>
        </p:spPr>
      </p:pic>
      <p:sp>
        <p:nvSpPr>
          <p:cNvPr id="10" name="TextBox 9">
            <a:extLst>
              <a:ext uri="{FF2B5EF4-FFF2-40B4-BE49-F238E27FC236}">
                <a16:creationId xmlns:a16="http://schemas.microsoft.com/office/drawing/2014/main" id="{43DEF16B-82D8-71EF-EAF1-1F2918D4EFC1}"/>
              </a:ext>
            </a:extLst>
          </p:cNvPr>
          <p:cNvSpPr txBox="1"/>
          <p:nvPr/>
        </p:nvSpPr>
        <p:spPr>
          <a:xfrm>
            <a:off x="4432300" y="1362934"/>
            <a:ext cx="6111240" cy="11336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nSpc>
                <a:spcPct val="150000"/>
              </a:lnSpc>
            </a:pPr>
            <a:r>
              <a:rPr lang="en-VN" sz="2400" dirty="0">
                <a:ea typeface="Times New Roman" panose="02020603050405020304" pitchFamily="18" charset="0"/>
                <a:cs typeface="Arial" panose="020B0604020202020204" pitchFamily="34" charset="0"/>
              </a:rPr>
              <a:t>N</a:t>
            </a:r>
            <a:r>
              <a:rPr lang="en-VN" sz="2400" dirty="0">
                <a:effectLst/>
                <a:ea typeface="Times New Roman" panose="02020603050405020304" pitchFamily="18" charset="0"/>
                <a:cs typeface="Arial" panose="020B0604020202020204" pitchFamily="34" charset="0"/>
              </a:rPr>
              <a:t>âng cao chất lượng chuyên môn, phát triển kĩ thuật cao, thực hiện nhiều giải pháp sáng tạo</a:t>
            </a:r>
            <a:r>
              <a:rPr lang="en-VN" sz="2400" dirty="0">
                <a:effectLst/>
                <a:cs typeface="Arial" panose="020B0604020202020204" pitchFamily="34" charset="0"/>
              </a:rPr>
              <a:t> </a:t>
            </a:r>
            <a:endParaRPr lang="en-VN" sz="2400" dirty="0">
              <a:cs typeface="Arial" panose="020B0604020202020204" pitchFamily="34" charset="0"/>
            </a:endParaRPr>
          </a:p>
        </p:txBody>
      </p:sp>
      <p:sp>
        <p:nvSpPr>
          <p:cNvPr id="12" name="TextBox 11">
            <a:extLst>
              <a:ext uri="{FF2B5EF4-FFF2-40B4-BE49-F238E27FC236}">
                <a16:creationId xmlns:a16="http://schemas.microsoft.com/office/drawing/2014/main" id="{F7B0B6C4-600D-256C-74CB-87A6FEEB32F8}"/>
              </a:ext>
            </a:extLst>
          </p:cNvPr>
          <p:cNvSpPr txBox="1"/>
          <p:nvPr/>
        </p:nvSpPr>
        <p:spPr>
          <a:xfrm>
            <a:off x="4455160" y="3095199"/>
            <a:ext cx="7462520"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VN" sz="2400" dirty="0">
                <a:effectLst/>
                <a:ea typeface="Times New Roman" panose="02020603050405020304" pitchFamily="18" charset="0"/>
                <a:cs typeface="Arial" panose="020B0604020202020204" pitchFamily="34" charset="0"/>
              </a:rPr>
              <a:t>Năm 2023, ngành y tế cùng Uỷ ban nhân dân các quận, huyện và thành phố Thủ Đức đẩy nhanh việc cải tạo nâng cấp 146 trạm y tế xã, phường từ chương trình phục hồi và phát triển kinh tế – xã hội của Chính phủ </a:t>
            </a:r>
            <a:endParaRPr lang="en-VN" sz="2400" dirty="0">
              <a:cs typeface="Arial" panose="020B0604020202020204" pitchFamily="34" charset="0"/>
            </a:endParaRPr>
          </a:p>
        </p:txBody>
      </p:sp>
      <p:sp>
        <p:nvSpPr>
          <p:cNvPr id="14" name="TextBox 13">
            <a:extLst>
              <a:ext uri="{FF2B5EF4-FFF2-40B4-BE49-F238E27FC236}">
                <a16:creationId xmlns:a16="http://schemas.microsoft.com/office/drawing/2014/main" id="{6224D4E2-5225-926C-7068-60C46BEA767D}"/>
              </a:ext>
            </a:extLst>
          </p:cNvPr>
          <p:cNvSpPr txBox="1"/>
          <p:nvPr/>
        </p:nvSpPr>
        <p:spPr>
          <a:xfrm>
            <a:off x="4432300" y="5019552"/>
            <a:ext cx="7485380"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VN" sz="2400" dirty="0">
                <a:effectLst/>
                <a:ea typeface="Times New Roman" panose="02020603050405020304" pitchFamily="18" charset="0"/>
                <a:cs typeface="Arial" panose="020B0604020202020204" pitchFamily="34" charset="0"/>
              </a:rPr>
              <a:t>Ứng phó với dịch bệnh COVID-19, Thành phố Hồ Chí Minh đã chủ động, tích cực và khẩn trương triển khai nhiều hoạt động, biện pháp phòng chống dịch bệnh đáp ứng kịp thời yêu cầu của tình hình </a:t>
            </a:r>
            <a:endParaRPr lang="en-VN" sz="2400" dirty="0">
              <a:cs typeface="Arial" panose="020B0604020202020204" pitchFamily="34" charset="0"/>
            </a:endParaRPr>
          </a:p>
        </p:txBody>
      </p:sp>
      <p:pic>
        <p:nvPicPr>
          <p:cNvPr id="16" name="Picture 15">
            <a:extLst>
              <a:ext uri="{FF2B5EF4-FFF2-40B4-BE49-F238E27FC236}">
                <a16:creationId xmlns:a16="http://schemas.microsoft.com/office/drawing/2014/main" id="{0FF928F0-85E7-A281-F16E-F11169338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36" y="4549993"/>
            <a:ext cx="2501900" cy="1890144"/>
          </a:xfrm>
          <a:prstGeom prst="rect">
            <a:avLst/>
          </a:prstGeom>
        </p:spPr>
      </p:pic>
      <p:sp>
        <p:nvSpPr>
          <p:cNvPr id="17" name="Striped Right Arrow 16">
            <a:extLst>
              <a:ext uri="{FF2B5EF4-FFF2-40B4-BE49-F238E27FC236}">
                <a16:creationId xmlns:a16="http://schemas.microsoft.com/office/drawing/2014/main" id="{6F57C287-DEB8-AAD0-21C0-DC61565A7282}"/>
              </a:ext>
            </a:extLst>
          </p:cNvPr>
          <p:cNvSpPr/>
          <p:nvPr/>
        </p:nvSpPr>
        <p:spPr>
          <a:xfrm>
            <a:off x="3550920" y="1362934"/>
            <a:ext cx="685800" cy="646331"/>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8" name="Striped Right Arrow 17">
            <a:extLst>
              <a:ext uri="{FF2B5EF4-FFF2-40B4-BE49-F238E27FC236}">
                <a16:creationId xmlns:a16="http://schemas.microsoft.com/office/drawing/2014/main" id="{F9BCC200-8035-C0A7-5D0A-A21FE1BBA218}"/>
              </a:ext>
            </a:extLst>
          </p:cNvPr>
          <p:cNvSpPr/>
          <p:nvPr/>
        </p:nvSpPr>
        <p:spPr>
          <a:xfrm>
            <a:off x="3583305" y="3372199"/>
            <a:ext cx="685800" cy="646331"/>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9" name="Striped Right Arrow 18">
            <a:extLst>
              <a:ext uri="{FF2B5EF4-FFF2-40B4-BE49-F238E27FC236}">
                <a16:creationId xmlns:a16="http://schemas.microsoft.com/office/drawing/2014/main" id="{EEF7CFB6-ACBF-0929-B56B-BB59EC824A13}"/>
              </a:ext>
            </a:extLst>
          </p:cNvPr>
          <p:cNvSpPr/>
          <p:nvPr/>
        </p:nvSpPr>
        <p:spPr>
          <a:xfrm>
            <a:off x="3531870" y="5171900"/>
            <a:ext cx="685800" cy="646331"/>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pic>
        <p:nvPicPr>
          <p:cNvPr id="5" name="Hình ảnh 4">
            <a:extLst>
              <a:ext uri="{FF2B5EF4-FFF2-40B4-BE49-F238E27FC236}">
                <a16:creationId xmlns:a16="http://schemas.microsoft.com/office/drawing/2014/main" id="{2B03EE84-D7A7-18F5-BD3C-6EF2D6B31F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520" y1="14894" x2="12598" y2="20213"/>
                        <a14:foregroundMark x1="12598" y1="20213" x2="22835" y2="81915"/>
                        <a14:foregroundMark x1="22835" y1="81915" x2="66929" y2="75532"/>
                        <a14:foregroundMark x1="66929" y1="75532" x2="76378" y2="19149"/>
                        <a14:foregroundMark x1="76378" y1="19149" x2="38583" y2="17021"/>
                        <a14:foregroundMark x1="52756" y1="57447" x2="52756" y2="57447"/>
                      </a14:backgroundRemoval>
                    </a14:imgEffect>
                  </a14:imgLayer>
                </a14:imgProps>
              </a:ext>
            </a:extLst>
          </a:blip>
          <a:stretch>
            <a:fillRect/>
          </a:stretch>
        </p:blipFill>
        <p:spPr>
          <a:xfrm>
            <a:off x="10416540" y="143311"/>
            <a:ext cx="1775460" cy="1751731"/>
          </a:xfrm>
          <a:prstGeom prst="rect">
            <a:avLst/>
          </a:prstGeom>
        </p:spPr>
      </p:pic>
    </p:spTree>
    <p:extLst>
      <p:ext uri="{BB962C8B-B14F-4D97-AF65-F5344CB8AC3E}">
        <p14:creationId xmlns:p14="http://schemas.microsoft.com/office/powerpoint/2010/main" val="110638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9D73B-D691-423E-8E3F-79C4D3799B0F}"/>
              </a:ext>
            </a:extLst>
          </p:cNvPr>
          <p:cNvSpPr/>
          <p:nvPr/>
        </p:nvSpPr>
        <p:spPr>
          <a:xfrm>
            <a:off x="483651" y="359175"/>
            <a:ext cx="3744416" cy="57606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dục</a:t>
            </a:r>
            <a:endParaRPr lang="vi-VN" sz="2800" b="1" dirty="0">
              <a:latin typeface="Arial" panose="020B0604020202020204" pitchFamily="34" charset="0"/>
              <a:cs typeface="Arial" panose="020B0604020202020204" pitchFamily="34" charset="0"/>
            </a:endParaRPr>
          </a:p>
        </p:txBody>
      </p:sp>
      <p:sp>
        <p:nvSpPr>
          <p:cNvPr id="4" name="AutoShape 2" descr="Káº¿t quáº£ hÃ¬nh áº£nh cho education icon">
            <a:extLst>
              <a:ext uri="{FF2B5EF4-FFF2-40B4-BE49-F238E27FC236}">
                <a16:creationId xmlns:a16="http://schemas.microsoft.com/office/drawing/2014/main" id="{DE59510A-2FA0-4D90-AA84-58F884B75B39}"/>
              </a:ext>
            </a:extLst>
          </p:cNvPr>
          <p:cNvSpPr>
            <a:spLocks noChangeAspect="1" noChangeArrowheads="1"/>
          </p:cNvSpPr>
          <p:nvPr/>
        </p:nvSpPr>
        <p:spPr bwMode="auto">
          <a:xfrm>
            <a:off x="1342930" y="7828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3">
            <a:extLst>
              <a:ext uri="{FF2B5EF4-FFF2-40B4-BE49-F238E27FC236}">
                <a16:creationId xmlns:a16="http://schemas.microsoft.com/office/drawing/2014/main" id="{1FA277E8-144B-4721-AE7C-D647347C7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5037" y="24967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ame 14">
            <a:extLst>
              <a:ext uri="{FF2B5EF4-FFF2-40B4-BE49-F238E27FC236}">
                <a16:creationId xmlns:a16="http://schemas.microsoft.com/office/drawing/2014/main" id="{3BDE1D1A-9787-434E-9D55-59F63A56288A}"/>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0B812A3F-8E8E-C1B0-CE55-31CEF5F8CBD1}"/>
              </a:ext>
            </a:extLst>
          </p:cNvPr>
          <p:cNvSpPr txBox="1"/>
          <p:nvPr/>
        </p:nvSpPr>
        <p:spPr>
          <a:xfrm>
            <a:off x="483650" y="1248290"/>
            <a:ext cx="9249463"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Năm học 2020 – 2021, do ảnh hưởng của dịch COVID-19 ngành Giáo dục và Đào tạo Thành phố đã hoàn thành tốt mục tiêu kép, vừa giảng dạy vừa phòng chống dịch</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F39B3EF-008F-60D5-6FE8-0290874BDDB3}"/>
              </a:ext>
            </a:extLst>
          </p:cNvPr>
          <p:cNvSpPr txBox="1"/>
          <p:nvPr/>
        </p:nvSpPr>
        <p:spPr>
          <a:xfrm>
            <a:off x="483650" y="2453881"/>
            <a:ext cx="9879550"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Chương trình giáo dục phổ thông 2018 đối với lớp 1. Ngành đã giao quyền chủ động cho các cơ sở giáo dục, xây dựng và thực hiện kế hoạch giáo dục theo định hướng phát triển năng lực học sinh, thí điểm dạy học theo chủ đề các môn học</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78FD549-4142-A479-65ED-361BCBDFAB92}"/>
              </a:ext>
            </a:extLst>
          </p:cNvPr>
          <p:cNvSpPr txBox="1"/>
          <p:nvPr/>
        </p:nvSpPr>
        <p:spPr>
          <a:xfrm>
            <a:off x="483650" y="3659472"/>
            <a:ext cx="10412950"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Mạng lưới trường lớp ở các cấp học, bậc học được phủ khắp thành phố Thủ Đức và 21 quận huyện với quy mô ngày một tăng </a:t>
            </a:r>
            <a:endParaRPr lang="en-VN"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07BAB24-5AC3-11CE-7E1A-5A9D2D3AC5D0}"/>
              </a:ext>
            </a:extLst>
          </p:cNvPr>
          <p:cNvSpPr txBox="1"/>
          <p:nvPr/>
        </p:nvSpPr>
        <p:spPr>
          <a:xfrm>
            <a:off x="483650" y="4603144"/>
            <a:ext cx="11007310"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Uỷ ban nhân dân trình Hội đồng nhân dân Thành phố ban hành hai Nghị quyết về hỗ trợ và thu hút nguồn lực cho Giáo dục mầm non Thành phố Hồ Chí Minh </a:t>
            </a:r>
            <a:endParaRPr lang="en-VN"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E397993-404F-4F1D-D5E7-4EF0615593EC}"/>
              </a:ext>
            </a:extLst>
          </p:cNvPr>
          <p:cNvSpPr txBox="1"/>
          <p:nvPr/>
        </p:nvSpPr>
        <p:spPr>
          <a:xfrm>
            <a:off x="1164329" y="5747193"/>
            <a:ext cx="10711910" cy="707886"/>
          </a:xfrm>
          <a:prstGeom prst="rect">
            <a:avLst/>
          </a:prstGeom>
          <a:solidFill>
            <a:srgbClr val="FF0000"/>
          </a:solidFill>
        </p:spPr>
        <p:txBody>
          <a:bodyPr wrap="square">
            <a:spAutoFit/>
          </a:bodyPr>
          <a:lstStyle/>
          <a:p>
            <a:r>
              <a:rPr lang="en-VN"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Thành phố Hồ Chí Minh phấn đấu đến năm 2030, tập trung nâng cao chất lượng, hiệu quả giáo dục nghề nghiệp nhằm đáp ứng nhu cầu nhân lực có kĩ năng nghề quốc gia</a:t>
            </a:r>
            <a:r>
              <a:rPr lang="en-VN" sz="2000" dirty="0">
                <a:solidFill>
                  <a:schemeClr val="bg1"/>
                </a:solidFill>
                <a:effectLst/>
                <a:latin typeface="Arial" panose="020B0604020202020204" pitchFamily="34" charset="0"/>
                <a:cs typeface="Arial" panose="020B0604020202020204" pitchFamily="34" charset="0"/>
              </a:rPr>
              <a:t> </a:t>
            </a:r>
            <a:endParaRPr lang="en-VN" sz="2000" dirty="0">
              <a:solidFill>
                <a:schemeClr val="bg1"/>
              </a:solidFill>
              <a:latin typeface="Arial" panose="020B0604020202020204" pitchFamily="34" charset="0"/>
              <a:cs typeface="Arial" panose="020B0604020202020204" pitchFamily="34" charset="0"/>
            </a:endParaRPr>
          </a:p>
        </p:txBody>
      </p:sp>
      <p:sp>
        <p:nvSpPr>
          <p:cNvPr id="24" name="Striped Right Arrow 23">
            <a:extLst>
              <a:ext uri="{FF2B5EF4-FFF2-40B4-BE49-F238E27FC236}">
                <a16:creationId xmlns:a16="http://schemas.microsoft.com/office/drawing/2014/main" id="{72643AC1-606D-BE96-05BC-6B40CE6A5429}"/>
              </a:ext>
            </a:extLst>
          </p:cNvPr>
          <p:cNvSpPr/>
          <p:nvPr/>
        </p:nvSpPr>
        <p:spPr>
          <a:xfrm>
            <a:off x="315761" y="5852494"/>
            <a:ext cx="685800" cy="646331"/>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87343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P spid="19" grpId="0" animBg="1"/>
      <p:bldP spid="21"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FAF338-DFA2-4A30-A31B-B1FEED8A13C4}"/>
              </a:ext>
            </a:extLst>
          </p:cNvPr>
          <p:cNvGrpSpPr/>
          <p:nvPr/>
        </p:nvGrpSpPr>
        <p:grpSpPr>
          <a:xfrm>
            <a:off x="208681" y="213360"/>
            <a:ext cx="4896719" cy="729321"/>
            <a:chOff x="-1999683" y="32676"/>
            <a:chExt cx="16708633" cy="729321"/>
          </a:xfrm>
        </p:grpSpPr>
        <p:sp>
          <p:nvSpPr>
            <p:cNvPr id="4" name="Rectangle: Rounded Corners 3">
              <a:extLst>
                <a:ext uri="{FF2B5EF4-FFF2-40B4-BE49-F238E27FC236}">
                  <a16:creationId xmlns:a16="http://schemas.microsoft.com/office/drawing/2014/main" id="{D6E93770-3BA6-44D8-BD67-933AF0EAD8C1}"/>
                </a:ext>
              </a:extLst>
            </p:cNvPr>
            <p:cNvSpPr/>
            <p:nvPr/>
          </p:nvSpPr>
          <p:spPr>
            <a:xfrm>
              <a:off x="-1999683" y="41561"/>
              <a:ext cx="16708633" cy="72043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0FEB16-4833-41A1-8807-767411C93639}"/>
                </a:ext>
              </a:extLst>
            </p:cNvPr>
            <p:cNvSpPr txBox="1"/>
            <p:nvPr/>
          </p:nvSpPr>
          <p:spPr>
            <a:xfrm>
              <a:off x="-1176275" y="32676"/>
              <a:ext cx="15367963"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CƠ SỞ HẠ TẦNG</a:t>
              </a:r>
            </a:p>
          </p:txBody>
        </p:sp>
      </p:grpSp>
      <p:graphicFrame>
        <p:nvGraphicFramePr>
          <p:cNvPr id="2" name="Diagram 1">
            <a:extLst>
              <a:ext uri="{FF2B5EF4-FFF2-40B4-BE49-F238E27FC236}">
                <a16:creationId xmlns:a16="http://schemas.microsoft.com/office/drawing/2014/main" id="{A12C99EF-3632-2B15-EF4C-07CCB6A83C3F}"/>
              </a:ext>
            </a:extLst>
          </p:cNvPr>
          <p:cNvGraphicFramePr/>
          <p:nvPr>
            <p:extLst>
              <p:ext uri="{D42A27DB-BD31-4B8C-83A1-F6EECF244321}">
                <p14:modId xmlns:p14="http://schemas.microsoft.com/office/powerpoint/2010/main" val="2575208678"/>
              </p:ext>
            </p:extLst>
          </p:nvPr>
        </p:nvGraphicFramePr>
        <p:xfrm>
          <a:off x="449993" y="719666"/>
          <a:ext cx="11533325" cy="5924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C08448C-C752-F4CB-FD17-E01DD7483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0887" y="0"/>
            <a:ext cx="2348227" cy="1567186"/>
          </a:xfrm>
          <a:prstGeom prst="rect">
            <a:avLst/>
          </a:prstGeom>
        </p:spPr>
      </p:pic>
      <p:pic>
        <p:nvPicPr>
          <p:cNvPr id="7" name="Picture 6">
            <a:extLst>
              <a:ext uri="{FF2B5EF4-FFF2-40B4-BE49-F238E27FC236}">
                <a16:creationId xmlns:a16="http://schemas.microsoft.com/office/drawing/2014/main" id="{421284BE-89EE-8ED7-7D2B-FF7D2F99C8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993" y="2438140"/>
            <a:ext cx="2135408" cy="1443656"/>
          </a:xfrm>
          <a:prstGeom prst="rect">
            <a:avLst/>
          </a:prstGeom>
        </p:spPr>
      </p:pic>
      <p:pic>
        <p:nvPicPr>
          <p:cNvPr id="8" name="Picture 7">
            <a:extLst>
              <a:ext uri="{FF2B5EF4-FFF2-40B4-BE49-F238E27FC236}">
                <a16:creationId xmlns:a16="http://schemas.microsoft.com/office/drawing/2014/main" id="{5E8F11AD-576E-C8BA-C8B5-4E5648E1A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1900" y="1790201"/>
            <a:ext cx="2220419" cy="1490852"/>
          </a:xfrm>
          <a:prstGeom prst="rect">
            <a:avLst/>
          </a:prstGeom>
        </p:spPr>
      </p:pic>
      <p:pic>
        <p:nvPicPr>
          <p:cNvPr id="9" name="Picture 8">
            <a:extLst>
              <a:ext uri="{FF2B5EF4-FFF2-40B4-BE49-F238E27FC236}">
                <a16:creationId xmlns:a16="http://schemas.microsoft.com/office/drawing/2014/main" id="{2897CF53-421E-DA06-A950-9934484A1D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1696" y="1150093"/>
            <a:ext cx="2368408" cy="1612533"/>
          </a:xfrm>
          <a:prstGeom prst="rect">
            <a:avLst/>
          </a:prstGeom>
        </p:spPr>
      </p:pic>
      <p:pic>
        <p:nvPicPr>
          <p:cNvPr id="10" name="Picture 9">
            <a:extLst>
              <a:ext uri="{FF2B5EF4-FFF2-40B4-BE49-F238E27FC236}">
                <a16:creationId xmlns:a16="http://schemas.microsoft.com/office/drawing/2014/main" id="{0D190D85-B23C-E8B7-AF19-EBE2FC7360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23888" y="651599"/>
            <a:ext cx="2163215" cy="1426468"/>
          </a:xfrm>
          <a:prstGeom prst="rect">
            <a:avLst/>
          </a:prstGeom>
        </p:spPr>
      </p:pic>
    </p:spTree>
    <p:extLst>
      <p:ext uri="{BB962C8B-B14F-4D97-AF65-F5344CB8AC3E}">
        <p14:creationId xmlns:p14="http://schemas.microsoft.com/office/powerpoint/2010/main" val="3480029839"/>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0E9371-CED0-436F-9825-1F0DCB246CE9}"/>
              </a:ext>
            </a:extLst>
          </p:cNvPr>
          <p:cNvGrpSpPr/>
          <p:nvPr/>
        </p:nvGrpSpPr>
        <p:grpSpPr>
          <a:xfrm>
            <a:off x="3034143" y="29417"/>
            <a:ext cx="6123709" cy="646331"/>
            <a:chOff x="1399309" y="32676"/>
            <a:chExt cx="9393381" cy="646331"/>
          </a:xfrm>
          <a:solidFill>
            <a:srgbClr val="00B050"/>
          </a:solidFill>
        </p:grpSpPr>
        <p:sp>
          <p:nvSpPr>
            <p:cNvPr id="3" name="Rectangle: Rounded Corners 2">
              <a:extLst>
                <a:ext uri="{FF2B5EF4-FFF2-40B4-BE49-F238E27FC236}">
                  <a16:creationId xmlns:a16="http://schemas.microsoft.com/office/drawing/2014/main" id="{1690D37D-52A0-427A-B413-67DE3FA5A126}"/>
                </a:ext>
              </a:extLst>
            </p:cNvPr>
            <p:cNvSpPr/>
            <p:nvPr/>
          </p:nvSpPr>
          <p:spPr>
            <a:xfrm>
              <a:off x="1399309" y="41561"/>
              <a:ext cx="9393381" cy="63744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115379-05E8-4E57-AF16-EFB3C011EDE9}"/>
                </a:ext>
              </a:extLst>
            </p:cNvPr>
            <p:cNvSpPr txBox="1"/>
            <p:nvPr/>
          </p:nvSpPr>
          <p:spPr>
            <a:xfrm>
              <a:off x="2217367" y="32676"/>
              <a:ext cx="7783617"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CÙNG SUY NGẪM</a:t>
              </a:r>
            </a:p>
          </p:txBody>
        </p:sp>
      </p:grpSp>
      <p:grpSp>
        <p:nvGrpSpPr>
          <p:cNvPr id="69" name="Group">
            <a:extLst>
              <a:ext uri="{FF2B5EF4-FFF2-40B4-BE49-F238E27FC236}">
                <a16:creationId xmlns:a16="http://schemas.microsoft.com/office/drawing/2014/main" id="{12DF5FDF-0AB7-4886-9EB6-E141A43282FE}"/>
              </a:ext>
            </a:extLst>
          </p:cNvPr>
          <p:cNvGrpSpPr/>
          <p:nvPr>
            <p:custDataLst>
              <p:tags r:id="rId1"/>
            </p:custDataLst>
          </p:nvPr>
        </p:nvGrpSpPr>
        <p:grpSpPr>
          <a:xfrm flipH="1">
            <a:off x="-34290" y="-95534"/>
            <a:ext cx="2290686" cy="2074441"/>
            <a:chOff x="844913" y="1518973"/>
            <a:chExt cx="3997341" cy="4260635"/>
          </a:xfrm>
        </p:grpSpPr>
        <p:grpSp>
          <p:nvGrpSpPr>
            <p:cNvPr id="70" name="Group 4">
              <a:extLst>
                <a:ext uri="{FF2B5EF4-FFF2-40B4-BE49-F238E27FC236}">
                  <a16:creationId xmlns:a16="http://schemas.microsoft.com/office/drawing/2014/main" id="{CC02EC90-AB0C-4917-AD70-F470B8FF683E}"/>
                </a:ext>
              </a:extLst>
            </p:cNvPr>
            <p:cNvGrpSpPr/>
            <p:nvPr/>
          </p:nvGrpSpPr>
          <p:grpSpPr>
            <a:xfrm>
              <a:off x="1079546" y="1518973"/>
              <a:ext cx="3520285" cy="3965391"/>
              <a:chOff x="4746173" y="2343734"/>
              <a:chExt cx="2592396" cy="2920169"/>
            </a:xfrm>
          </p:grpSpPr>
          <p:sp>
            <p:nvSpPr>
              <p:cNvPr id="79" name="Rectangle 13">
                <a:extLst>
                  <a:ext uri="{FF2B5EF4-FFF2-40B4-BE49-F238E27FC236}">
                    <a16:creationId xmlns:a16="http://schemas.microsoft.com/office/drawing/2014/main" id="{C3122031-726E-452F-8860-C3A9AAE3EFDF}"/>
                  </a:ext>
                </a:extLst>
              </p:cNvPr>
              <p:cNvSpPr>
                <a:spLocks/>
              </p:cNvSpPr>
              <p:nvPr/>
            </p:nvSpPr>
            <p:spPr bwMode="auto">
              <a:xfrm>
                <a:off x="5461316" y="3136352"/>
                <a:ext cx="131110" cy="566155"/>
              </a:xfrm>
              <a:prstGeom prst="rect">
                <a:avLst/>
              </a:prstGeom>
              <a:solidFill>
                <a:srgbClr val="1F497D">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0" name="Rectangle 14">
                <a:extLst>
                  <a:ext uri="{FF2B5EF4-FFF2-40B4-BE49-F238E27FC236}">
                    <a16:creationId xmlns:a16="http://schemas.microsoft.com/office/drawing/2014/main" id="{72278C8B-15E1-4FC3-A322-DC04673C3C7B}"/>
                  </a:ext>
                </a:extLst>
              </p:cNvPr>
              <p:cNvSpPr>
                <a:spLocks/>
              </p:cNvSpPr>
              <p:nvPr/>
            </p:nvSpPr>
            <p:spPr bwMode="auto">
              <a:xfrm>
                <a:off x="5461316" y="3136352"/>
                <a:ext cx="131110" cy="56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1" name="Rectangle 15">
                <a:extLst>
                  <a:ext uri="{FF2B5EF4-FFF2-40B4-BE49-F238E27FC236}">
                    <a16:creationId xmlns:a16="http://schemas.microsoft.com/office/drawing/2014/main" id="{674C28BF-CDD0-4B55-8A14-0D20EC4C8400}"/>
                  </a:ext>
                </a:extLst>
              </p:cNvPr>
              <p:cNvSpPr>
                <a:spLocks/>
              </p:cNvSpPr>
              <p:nvPr/>
            </p:nvSpPr>
            <p:spPr bwMode="auto">
              <a:xfrm>
                <a:off x="5336167" y="3136352"/>
                <a:ext cx="125149" cy="566155"/>
              </a:xfrm>
              <a:prstGeom prst="rect">
                <a:avLst/>
              </a:prstGeom>
              <a:solidFill>
                <a:srgbClr val="1F497D">
                  <a:lumMod val="20000"/>
                  <a:lumOff val="8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2" name="Rectangle 16">
                <a:extLst>
                  <a:ext uri="{FF2B5EF4-FFF2-40B4-BE49-F238E27FC236}">
                    <a16:creationId xmlns:a16="http://schemas.microsoft.com/office/drawing/2014/main" id="{81A1B8E6-8B87-4C35-A69A-60AAF10A9EE3}"/>
                  </a:ext>
                </a:extLst>
              </p:cNvPr>
              <p:cNvSpPr>
                <a:spLocks/>
              </p:cNvSpPr>
              <p:nvPr/>
            </p:nvSpPr>
            <p:spPr bwMode="auto">
              <a:xfrm>
                <a:off x="5336167" y="3136352"/>
                <a:ext cx="125149" cy="56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3" name="Freeform: Shape 17">
                <a:extLst>
                  <a:ext uri="{FF2B5EF4-FFF2-40B4-BE49-F238E27FC236}">
                    <a16:creationId xmlns:a16="http://schemas.microsoft.com/office/drawing/2014/main" id="{79AB8710-E4F0-4627-B749-7177266BE4A3}"/>
                  </a:ext>
                </a:extLst>
              </p:cNvPr>
              <p:cNvSpPr>
                <a:spLocks/>
              </p:cNvSpPr>
              <p:nvPr/>
            </p:nvSpPr>
            <p:spPr bwMode="auto">
              <a:xfrm>
                <a:off x="5127583" y="2969484"/>
                <a:ext cx="1847454" cy="2294419"/>
              </a:xfrm>
              <a:custGeom>
                <a:avLst/>
                <a:gdLst>
                  <a:gd name="T0" fmla="*/ 310 w 310"/>
                  <a:gd name="T1" fmla="*/ 385 h 385"/>
                  <a:gd name="T2" fmla="*/ 0 w 310"/>
                  <a:gd name="T3" fmla="*/ 385 h 385"/>
                  <a:gd name="T4" fmla="*/ 0 w 310"/>
                  <a:gd name="T5" fmla="*/ 119 h 385"/>
                  <a:gd name="T6" fmla="*/ 156 w 310"/>
                  <a:gd name="T7" fmla="*/ 0 h 385"/>
                  <a:gd name="T8" fmla="*/ 310 w 310"/>
                  <a:gd name="T9" fmla="*/ 119 h 385"/>
                  <a:gd name="T10" fmla="*/ 310 w 310"/>
                  <a:gd name="T11" fmla="*/ 385 h 385"/>
                </a:gdLst>
                <a:ahLst/>
                <a:cxnLst>
                  <a:cxn ang="0">
                    <a:pos x="T0" y="T1"/>
                  </a:cxn>
                  <a:cxn ang="0">
                    <a:pos x="T2" y="T3"/>
                  </a:cxn>
                  <a:cxn ang="0">
                    <a:pos x="T4" y="T5"/>
                  </a:cxn>
                  <a:cxn ang="0">
                    <a:pos x="T6" y="T7"/>
                  </a:cxn>
                  <a:cxn ang="0">
                    <a:pos x="T8" y="T9"/>
                  </a:cxn>
                  <a:cxn ang="0">
                    <a:pos x="T10" y="T11"/>
                  </a:cxn>
                </a:cxnLst>
                <a:rect l="0" t="0" r="r" b="b"/>
                <a:pathLst>
                  <a:path w="310" h="385">
                    <a:moveTo>
                      <a:pt x="310" y="385"/>
                    </a:moveTo>
                    <a:lnTo>
                      <a:pt x="0" y="385"/>
                    </a:lnTo>
                    <a:lnTo>
                      <a:pt x="0" y="119"/>
                    </a:lnTo>
                    <a:lnTo>
                      <a:pt x="156" y="0"/>
                    </a:lnTo>
                    <a:lnTo>
                      <a:pt x="310" y="119"/>
                    </a:lnTo>
                    <a:lnTo>
                      <a:pt x="310" y="385"/>
                    </a:lnTo>
                    <a:close/>
                  </a:path>
                </a:pathLst>
              </a:custGeom>
              <a:solidFill>
                <a:srgbClr val="1F497D">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4" name="Freeform: Shape 18">
                <a:extLst>
                  <a:ext uri="{FF2B5EF4-FFF2-40B4-BE49-F238E27FC236}">
                    <a16:creationId xmlns:a16="http://schemas.microsoft.com/office/drawing/2014/main" id="{C92C50BF-DF36-4B15-A973-D93A1BBB78FB}"/>
                  </a:ext>
                </a:extLst>
              </p:cNvPr>
              <p:cNvSpPr>
                <a:spLocks/>
              </p:cNvSpPr>
              <p:nvPr/>
            </p:nvSpPr>
            <p:spPr bwMode="auto">
              <a:xfrm>
                <a:off x="5127583" y="2969484"/>
                <a:ext cx="1847454" cy="2294419"/>
              </a:xfrm>
              <a:custGeom>
                <a:avLst/>
                <a:gdLst>
                  <a:gd name="T0" fmla="*/ 310 w 310"/>
                  <a:gd name="T1" fmla="*/ 385 h 385"/>
                  <a:gd name="T2" fmla="*/ 0 w 310"/>
                  <a:gd name="T3" fmla="*/ 385 h 385"/>
                  <a:gd name="T4" fmla="*/ 0 w 310"/>
                  <a:gd name="T5" fmla="*/ 119 h 385"/>
                  <a:gd name="T6" fmla="*/ 156 w 310"/>
                  <a:gd name="T7" fmla="*/ 0 h 385"/>
                  <a:gd name="T8" fmla="*/ 310 w 310"/>
                  <a:gd name="T9" fmla="*/ 119 h 385"/>
                  <a:gd name="T10" fmla="*/ 310 w 310"/>
                  <a:gd name="T11" fmla="*/ 385 h 385"/>
                </a:gdLst>
                <a:ahLst/>
                <a:cxnLst>
                  <a:cxn ang="0">
                    <a:pos x="T0" y="T1"/>
                  </a:cxn>
                  <a:cxn ang="0">
                    <a:pos x="T2" y="T3"/>
                  </a:cxn>
                  <a:cxn ang="0">
                    <a:pos x="T4" y="T5"/>
                  </a:cxn>
                  <a:cxn ang="0">
                    <a:pos x="T6" y="T7"/>
                  </a:cxn>
                  <a:cxn ang="0">
                    <a:pos x="T8" y="T9"/>
                  </a:cxn>
                  <a:cxn ang="0">
                    <a:pos x="T10" y="T11"/>
                  </a:cxn>
                </a:cxnLst>
                <a:rect l="0" t="0" r="r" b="b"/>
                <a:pathLst>
                  <a:path w="310" h="385">
                    <a:moveTo>
                      <a:pt x="310" y="385"/>
                    </a:moveTo>
                    <a:lnTo>
                      <a:pt x="0" y="385"/>
                    </a:lnTo>
                    <a:lnTo>
                      <a:pt x="0" y="119"/>
                    </a:lnTo>
                    <a:lnTo>
                      <a:pt x="156" y="0"/>
                    </a:lnTo>
                    <a:lnTo>
                      <a:pt x="310" y="119"/>
                    </a:lnTo>
                    <a:lnTo>
                      <a:pt x="310" y="3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5" name="Rectangle 20">
                <a:extLst>
                  <a:ext uri="{FF2B5EF4-FFF2-40B4-BE49-F238E27FC236}">
                    <a16:creationId xmlns:a16="http://schemas.microsoft.com/office/drawing/2014/main" id="{6F2BCCC7-7E1A-409A-B0F5-9E264895ED6A}"/>
                  </a:ext>
                </a:extLst>
              </p:cNvPr>
              <p:cNvSpPr>
                <a:spLocks/>
              </p:cNvSpPr>
              <p:nvPr/>
            </p:nvSpPr>
            <p:spPr bwMode="auto">
              <a:xfrm>
                <a:off x="5282531" y="4071998"/>
                <a:ext cx="405248" cy="41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6" name="Rectangle 21">
                <a:extLst>
                  <a:ext uri="{FF2B5EF4-FFF2-40B4-BE49-F238E27FC236}">
                    <a16:creationId xmlns:a16="http://schemas.microsoft.com/office/drawing/2014/main" id="{F2179074-38C9-4DDF-BEA4-FB4FA9F7971A}"/>
                  </a:ext>
                </a:extLst>
              </p:cNvPr>
              <p:cNvSpPr>
                <a:spLocks/>
              </p:cNvSpPr>
              <p:nvPr/>
            </p:nvSpPr>
            <p:spPr bwMode="auto">
              <a:xfrm>
                <a:off x="5306368" y="4101796"/>
                <a:ext cx="172826" cy="154948"/>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7" name="Rectangle 22">
                <a:extLst>
                  <a:ext uri="{FF2B5EF4-FFF2-40B4-BE49-F238E27FC236}">
                    <a16:creationId xmlns:a16="http://schemas.microsoft.com/office/drawing/2014/main" id="{544BC173-8538-4833-8BF7-6A0DFBED6488}"/>
                  </a:ext>
                </a:extLst>
              </p:cNvPr>
              <p:cNvSpPr>
                <a:spLocks/>
              </p:cNvSpPr>
              <p:nvPr/>
            </p:nvSpPr>
            <p:spPr bwMode="auto">
              <a:xfrm>
                <a:off x="5306368"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8" name="Rectangle 23">
                <a:extLst>
                  <a:ext uri="{FF2B5EF4-FFF2-40B4-BE49-F238E27FC236}">
                    <a16:creationId xmlns:a16="http://schemas.microsoft.com/office/drawing/2014/main" id="{D2B9F489-AFAA-426A-AE59-6BCBC9D62285}"/>
                  </a:ext>
                </a:extLst>
              </p:cNvPr>
              <p:cNvSpPr>
                <a:spLocks/>
              </p:cNvSpPr>
              <p:nvPr/>
            </p:nvSpPr>
            <p:spPr bwMode="auto">
              <a:xfrm>
                <a:off x="5491114" y="4101796"/>
                <a:ext cx="172826" cy="154948"/>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89" name="Rectangle 24">
                <a:extLst>
                  <a:ext uri="{FF2B5EF4-FFF2-40B4-BE49-F238E27FC236}">
                    <a16:creationId xmlns:a16="http://schemas.microsoft.com/office/drawing/2014/main" id="{B8C2F352-63B3-4AE0-AADA-DB292EEE5AF7}"/>
                  </a:ext>
                </a:extLst>
              </p:cNvPr>
              <p:cNvSpPr>
                <a:spLocks/>
              </p:cNvSpPr>
              <p:nvPr/>
            </p:nvSpPr>
            <p:spPr bwMode="auto">
              <a:xfrm>
                <a:off x="5491114"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0" name="Rectangle 25">
                <a:extLst>
                  <a:ext uri="{FF2B5EF4-FFF2-40B4-BE49-F238E27FC236}">
                    <a16:creationId xmlns:a16="http://schemas.microsoft.com/office/drawing/2014/main" id="{9B777D1C-F888-4905-A8FB-37BC2B185BC0}"/>
                  </a:ext>
                </a:extLst>
              </p:cNvPr>
              <p:cNvSpPr>
                <a:spLocks/>
              </p:cNvSpPr>
              <p:nvPr/>
            </p:nvSpPr>
            <p:spPr bwMode="auto">
              <a:xfrm>
                <a:off x="5306368" y="4286541"/>
                <a:ext cx="172826" cy="166866"/>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1" name="Rectangle 26">
                <a:extLst>
                  <a:ext uri="{FF2B5EF4-FFF2-40B4-BE49-F238E27FC236}">
                    <a16:creationId xmlns:a16="http://schemas.microsoft.com/office/drawing/2014/main" id="{DAFB2D4A-E7CA-42B6-B75D-CC3F424FA816}"/>
                  </a:ext>
                </a:extLst>
              </p:cNvPr>
              <p:cNvSpPr>
                <a:spLocks/>
              </p:cNvSpPr>
              <p:nvPr/>
            </p:nvSpPr>
            <p:spPr bwMode="auto">
              <a:xfrm>
                <a:off x="5306368"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2" name="Rectangle 27">
                <a:extLst>
                  <a:ext uri="{FF2B5EF4-FFF2-40B4-BE49-F238E27FC236}">
                    <a16:creationId xmlns:a16="http://schemas.microsoft.com/office/drawing/2014/main" id="{7F6406FC-8A22-431C-8527-50BA6A98755E}"/>
                  </a:ext>
                </a:extLst>
              </p:cNvPr>
              <p:cNvSpPr>
                <a:spLocks/>
              </p:cNvSpPr>
              <p:nvPr/>
            </p:nvSpPr>
            <p:spPr bwMode="auto">
              <a:xfrm>
                <a:off x="5491114" y="4286541"/>
                <a:ext cx="172826" cy="166866"/>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3" name="Rectangle 28">
                <a:extLst>
                  <a:ext uri="{FF2B5EF4-FFF2-40B4-BE49-F238E27FC236}">
                    <a16:creationId xmlns:a16="http://schemas.microsoft.com/office/drawing/2014/main" id="{41D01F99-6E27-4918-A1A8-C8A61364FA0B}"/>
                  </a:ext>
                </a:extLst>
              </p:cNvPr>
              <p:cNvSpPr>
                <a:spLocks/>
              </p:cNvSpPr>
              <p:nvPr/>
            </p:nvSpPr>
            <p:spPr bwMode="auto">
              <a:xfrm>
                <a:off x="5491114"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4" name="Rectangle 29">
                <a:extLst>
                  <a:ext uri="{FF2B5EF4-FFF2-40B4-BE49-F238E27FC236}">
                    <a16:creationId xmlns:a16="http://schemas.microsoft.com/office/drawing/2014/main" id="{3B806D09-618E-48DA-9BF7-E5C36B059408}"/>
                  </a:ext>
                </a:extLst>
              </p:cNvPr>
              <p:cNvSpPr>
                <a:spLocks/>
              </p:cNvSpPr>
              <p:nvPr/>
            </p:nvSpPr>
            <p:spPr bwMode="auto">
              <a:xfrm>
                <a:off x="6355246" y="4071998"/>
                <a:ext cx="423126" cy="411208"/>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5" name="Rectangle 30">
                <a:extLst>
                  <a:ext uri="{FF2B5EF4-FFF2-40B4-BE49-F238E27FC236}">
                    <a16:creationId xmlns:a16="http://schemas.microsoft.com/office/drawing/2014/main" id="{C9A4D723-0279-42D4-B3C0-BDD2BD4F10EA}"/>
                  </a:ext>
                </a:extLst>
              </p:cNvPr>
              <p:cNvSpPr>
                <a:spLocks/>
              </p:cNvSpPr>
              <p:nvPr/>
            </p:nvSpPr>
            <p:spPr bwMode="auto">
              <a:xfrm>
                <a:off x="6379083" y="4101796"/>
                <a:ext cx="172826" cy="154948"/>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6" name="Rectangle 31">
                <a:extLst>
                  <a:ext uri="{FF2B5EF4-FFF2-40B4-BE49-F238E27FC236}">
                    <a16:creationId xmlns:a16="http://schemas.microsoft.com/office/drawing/2014/main" id="{539FF4EF-A367-4C81-8F34-80D049056854}"/>
                  </a:ext>
                </a:extLst>
              </p:cNvPr>
              <p:cNvSpPr>
                <a:spLocks/>
              </p:cNvSpPr>
              <p:nvPr/>
            </p:nvSpPr>
            <p:spPr bwMode="auto">
              <a:xfrm>
                <a:off x="6575748" y="4101796"/>
                <a:ext cx="172826" cy="154948"/>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7" name="Rectangle 32">
                <a:extLst>
                  <a:ext uri="{FF2B5EF4-FFF2-40B4-BE49-F238E27FC236}">
                    <a16:creationId xmlns:a16="http://schemas.microsoft.com/office/drawing/2014/main" id="{7C3854D5-2227-4827-96BB-06E202FA8786}"/>
                  </a:ext>
                </a:extLst>
              </p:cNvPr>
              <p:cNvSpPr>
                <a:spLocks/>
              </p:cNvSpPr>
              <p:nvPr/>
            </p:nvSpPr>
            <p:spPr bwMode="auto">
              <a:xfrm>
                <a:off x="6379083" y="4286541"/>
                <a:ext cx="172826" cy="166866"/>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8" name="Rectangle 33">
                <a:extLst>
                  <a:ext uri="{FF2B5EF4-FFF2-40B4-BE49-F238E27FC236}">
                    <a16:creationId xmlns:a16="http://schemas.microsoft.com/office/drawing/2014/main" id="{4EE0525C-3749-490C-BC0F-7805AEE95544}"/>
                  </a:ext>
                </a:extLst>
              </p:cNvPr>
              <p:cNvSpPr>
                <a:spLocks/>
              </p:cNvSpPr>
              <p:nvPr/>
            </p:nvSpPr>
            <p:spPr bwMode="auto">
              <a:xfrm>
                <a:off x="6575748" y="4286541"/>
                <a:ext cx="172826" cy="166866"/>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99" name="Rectangle 34">
                <a:extLst>
                  <a:ext uri="{FF2B5EF4-FFF2-40B4-BE49-F238E27FC236}">
                    <a16:creationId xmlns:a16="http://schemas.microsoft.com/office/drawing/2014/main" id="{5CAF0BDB-6AC8-4469-99DE-9E77C00C63CD}"/>
                  </a:ext>
                </a:extLst>
              </p:cNvPr>
              <p:cNvSpPr>
                <a:spLocks/>
              </p:cNvSpPr>
              <p:nvPr/>
            </p:nvSpPr>
            <p:spPr bwMode="auto">
              <a:xfrm>
                <a:off x="5687779" y="5204308"/>
                <a:ext cx="721103" cy="59595"/>
              </a:xfrm>
              <a:prstGeom prst="rect">
                <a:avLst/>
              </a:prstGeom>
              <a:solidFill>
                <a:srgbClr val="1F497D"/>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0" name="Rectangle 35">
                <a:extLst>
                  <a:ext uri="{FF2B5EF4-FFF2-40B4-BE49-F238E27FC236}">
                    <a16:creationId xmlns:a16="http://schemas.microsoft.com/office/drawing/2014/main" id="{0A9B01EF-7D38-411A-B7AA-D8E9DF7F0629}"/>
                  </a:ext>
                </a:extLst>
              </p:cNvPr>
              <p:cNvSpPr>
                <a:spLocks/>
              </p:cNvSpPr>
              <p:nvPr/>
            </p:nvSpPr>
            <p:spPr bwMode="auto">
              <a:xfrm>
                <a:off x="5687779" y="5204308"/>
                <a:ext cx="721103" cy="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1" name="Freeform: Shape 36">
                <a:extLst>
                  <a:ext uri="{FF2B5EF4-FFF2-40B4-BE49-F238E27FC236}">
                    <a16:creationId xmlns:a16="http://schemas.microsoft.com/office/drawing/2014/main" id="{5733CCDA-FEC8-4C6E-8F34-E8130502BE0D}"/>
                  </a:ext>
                </a:extLst>
              </p:cNvPr>
              <p:cNvSpPr>
                <a:spLocks/>
              </p:cNvSpPr>
              <p:nvPr/>
            </p:nvSpPr>
            <p:spPr bwMode="auto">
              <a:xfrm>
                <a:off x="5789091" y="4429570"/>
                <a:ext cx="506561" cy="774739"/>
              </a:xfrm>
              <a:custGeom>
                <a:avLst/>
                <a:gdLst>
                  <a:gd name="T0" fmla="*/ 36 w 36"/>
                  <a:gd name="T1" fmla="*/ 55 h 55"/>
                  <a:gd name="T2" fmla="*/ 36 w 36"/>
                  <a:gd name="T3" fmla="*/ 22 h 55"/>
                  <a:gd name="T4" fmla="*/ 18 w 36"/>
                  <a:gd name="T5" fmla="*/ 0 h 55"/>
                  <a:gd name="T6" fmla="*/ 0 w 36"/>
                  <a:gd name="T7" fmla="*/ 22 h 55"/>
                  <a:gd name="T8" fmla="*/ 0 w 36"/>
                  <a:gd name="T9" fmla="*/ 55 h 55"/>
                  <a:gd name="T10" fmla="*/ 36 w 36"/>
                  <a:gd name="T11" fmla="*/ 55 h 55"/>
                </a:gdLst>
                <a:ahLst/>
                <a:cxnLst>
                  <a:cxn ang="0">
                    <a:pos x="T0" y="T1"/>
                  </a:cxn>
                  <a:cxn ang="0">
                    <a:pos x="T2" y="T3"/>
                  </a:cxn>
                  <a:cxn ang="0">
                    <a:pos x="T4" y="T5"/>
                  </a:cxn>
                  <a:cxn ang="0">
                    <a:pos x="T6" y="T7"/>
                  </a:cxn>
                  <a:cxn ang="0">
                    <a:pos x="T8" y="T9"/>
                  </a:cxn>
                  <a:cxn ang="0">
                    <a:pos x="T10" y="T11"/>
                  </a:cxn>
                </a:cxnLst>
                <a:rect l="0" t="0" r="r" b="b"/>
                <a:pathLst>
                  <a:path w="36" h="55">
                    <a:moveTo>
                      <a:pt x="36" y="55"/>
                    </a:moveTo>
                    <a:cubicBezTo>
                      <a:pt x="36" y="22"/>
                      <a:pt x="36" y="22"/>
                      <a:pt x="36" y="22"/>
                    </a:cubicBezTo>
                    <a:cubicBezTo>
                      <a:pt x="36" y="9"/>
                      <a:pt x="28" y="0"/>
                      <a:pt x="18" y="0"/>
                    </a:cubicBezTo>
                    <a:cubicBezTo>
                      <a:pt x="8" y="0"/>
                      <a:pt x="0" y="9"/>
                      <a:pt x="0" y="22"/>
                    </a:cubicBezTo>
                    <a:cubicBezTo>
                      <a:pt x="0" y="55"/>
                      <a:pt x="0" y="55"/>
                      <a:pt x="0" y="55"/>
                    </a:cubicBezTo>
                    <a:cubicBezTo>
                      <a:pt x="36" y="55"/>
                      <a:pt x="36" y="55"/>
                      <a:pt x="36"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2" name="Freeform: Shape 37">
                <a:extLst>
                  <a:ext uri="{FF2B5EF4-FFF2-40B4-BE49-F238E27FC236}">
                    <a16:creationId xmlns:a16="http://schemas.microsoft.com/office/drawing/2014/main" id="{9E08C274-9E91-4207-AC85-E24E8BEFFE2C}"/>
                  </a:ext>
                </a:extLst>
              </p:cNvPr>
              <p:cNvSpPr>
                <a:spLocks/>
              </p:cNvSpPr>
              <p:nvPr/>
            </p:nvSpPr>
            <p:spPr bwMode="auto">
              <a:xfrm>
                <a:off x="5801009" y="4441488"/>
                <a:ext cx="482723" cy="762820"/>
              </a:xfrm>
              <a:custGeom>
                <a:avLst/>
                <a:gdLst>
                  <a:gd name="T0" fmla="*/ 0 w 34"/>
                  <a:gd name="T1" fmla="*/ 54 h 54"/>
                  <a:gd name="T2" fmla="*/ 0 w 34"/>
                  <a:gd name="T3" fmla="*/ 21 h 54"/>
                  <a:gd name="T4" fmla="*/ 17 w 34"/>
                  <a:gd name="T5" fmla="*/ 0 h 54"/>
                  <a:gd name="T6" fmla="*/ 34 w 34"/>
                  <a:gd name="T7" fmla="*/ 21 h 54"/>
                  <a:gd name="T8" fmla="*/ 34 w 34"/>
                  <a:gd name="T9" fmla="*/ 54 h 54"/>
                  <a:gd name="T10" fmla="*/ 0 w 34"/>
                  <a:gd name="T11" fmla="*/ 54 h 54"/>
                </a:gdLst>
                <a:ahLst/>
                <a:cxnLst>
                  <a:cxn ang="0">
                    <a:pos x="T0" y="T1"/>
                  </a:cxn>
                  <a:cxn ang="0">
                    <a:pos x="T2" y="T3"/>
                  </a:cxn>
                  <a:cxn ang="0">
                    <a:pos x="T4" y="T5"/>
                  </a:cxn>
                  <a:cxn ang="0">
                    <a:pos x="T6" y="T7"/>
                  </a:cxn>
                  <a:cxn ang="0">
                    <a:pos x="T8" y="T9"/>
                  </a:cxn>
                  <a:cxn ang="0">
                    <a:pos x="T10" y="T11"/>
                  </a:cxn>
                </a:cxnLst>
                <a:rect l="0" t="0" r="r" b="b"/>
                <a:pathLst>
                  <a:path w="34" h="54">
                    <a:moveTo>
                      <a:pt x="0" y="54"/>
                    </a:moveTo>
                    <a:cubicBezTo>
                      <a:pt x="0" y="21"/>
                      <a:pt x="0" y="21"/>
                      <a:pt x="0" y="21"/>
                    </a:cubicBezTo>
                    <a:cubicBezTo>
                      <a:pt x="0" y="9"/>
                      <a:pt x="8" y="0"/>
                      <a:pt x="17" y="0"/>
                    </a:cubicBezTo>
                    <a:cubicBezTo>
                      <a:pt x="26" y="0"/>
                      <a:pt x="34" y="9"/>
                      <a:pt x="34" y="21"/>
                    </a:cubicBezTo>
                    <a:cubicBezTo>
                      <a:pt x="34" y="54"/>
                      <a:pt x="34" y="54"/>
                      <a:pt x="34" y="54"/>
                    </a:cubicBezTo>
                    <a:cubicBezTo>
                      <a:pt x="0" y="54"/>
                      <a:pt x="0" y="54"/>
                      <a:pt x="0" y="54"/>
                    </a:cubicBezTo>
                  </a:path>
                </a:pathLst>
              </a:custGeom>
              <a:solidFill>
                <a:srgbClr val="1F497D">
                  <a:lumMod val="20000"/>
                  <a:lumOff val="8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3" name="Oval 38">
                <a:extLst>
                  <a:ext uri="{FF2B5EF4-FFF2-40B4-BE49-F238E27FC236}">
                    <a16:creationId xmlns:a16="http://schemas.microsoft.com/office/drawing/2014/main" id="{C01AFF8B-4F9B-4D6E-8523-3BCC3235120F}"/>
                  </a:ext>
                </a:extLst>
              </p:cNvPr>
              <p:cNvSpPr>
                <a:spLocks/>
              </p:cNvSpPr>
              <p:nvPr/>
            </p:nvSpPr>
            <p:spPr bwMode="auto">
              <a:xfrm>
                <a:off x="5830806" y="4822899"/>
                <a:ext cx="41717" cy="41717"/>
              </a:xfrm>
              <a:prstGeom prst="ellipse">
                <a:avLst/>
              </a:prstGeom>
              <a:solidFill>
                <a:srgbClr val="FFF7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4" name="Freeform: Shape 39">
                <a:extLst>
                  <a:ext uri="{FF2B5EF4-FFF2-40B4-BE49-F238E27FC236}">
                    <a16:creationId xmlns:a16="http://schemas.microsoft.com/office/drawing/2014/main" id="{205B5A9D-8E4C-46A9-8C98-4C6533FBB5E0}"/>
                  </a:ext>
                </a:extLst>
              </p:cNvPr>
              <p:cNvSpPr>
                <a:spLocks/>
              </p:cNvSpPr>
              <p:nvPr/>
            </p:nvSpPr>
            <p:spPr bwMode="auto">
              <a:xfrm>
                <a:off x="4746173" y="2927769"/>
                <a:ext cx="2592396" cy="959485"/>
              </a:xfrm>
              <a:custGeom>
                <a:avLst/>
                <a:gdLst>
                  <a:gd name="T0" fmla="*/ 0 w 435"/>
                  <a:gd name="T1" fmla="*/ 161 h 161"/>
                  <a:gd name="T2" fmla="*/ 52 w 435"/>
                  <a:gd name="T3" fmla="*/ 161 h 161"/>
                  <a:gd name="T4" fmla="*/ 217 w 435"/>
                  <a:gd name="T5" fmla="*/ 40 h 161"/>
                  <a:gd name="T6" fmla="*/ 388 w 435"/>
                  <a:gd name="T7" fmla="*/ 161 h 161"/>
                  <a:gd name="T8" fmla="*/ 435 w 435"/>
                  <a:gd name="T9" fmla="*/ 161 h 161"/>
                  <a:gd name="T10" fmla="*/ 217 w 435"/>
                  <a:gd name="T11" fmla="*/ 0 h 161"/>
                  <a:gd name="T12" fmla="*/ 0 w 435"/>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435" h="161">
                    <a:moveTo>
                      <a:pt x="0" y="161"/>
                    </a:moveTo>
                    <a:lnTo>
                      <a:pt x="52" y="161"/>
                    </a:lnTo>
                    <a:lnTo>
                      <a:pt x="217" y="40"/>
                    </a:lnTo>
                    <a:lnTo>
                      <a:pt x="388" y="161"/>
                    </a:lnTo>
                    <a:lnTo>
                      <a:pt x="435" y="161"/>
                    </a:lnTo>
                    <a:lnTo>
                      <a:pt x="217" y="0"/>
                    </a:lnTo>
                    <a:lnTo>
                      <a:pt x="0" y="161"/>
                    </a:lnTo>
                    <a:close/>
                  </a:path>
                </a:pathLst>
              </a:custGeom>
              <a:solidFill>
                <a:srgbClr val="1F497D"/>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5" name="Freeform: Shape 40">
                <a:extLst>
                  <a:ext uri="{FF2B5EF4-FFF2-40B4-BE49-F238E27FC236}">
                    <a16:creationId xmlns:a16="http://schemas.microsoft.com/office/drawing/2014/main" id="{70461DC3-66AF-43E8-9280-90302071B8C2}"/>
                  </a:ext>
                </a:extLst>
              </p:cNvPr>
              <p:cNvSpPr>
                <a:spLocks/>
              </p:cNvSpPr>
              <p:nvPr/>
            </p:nvSpPr>
            <p:spPr bwMode="auto">
              <a:xfrm>
                <a:off x="4746173" y="2927769"/>
                <a:ext cx="2592396" cy="959485"/>
              </a:xfrm>
              <a:custGeom>
                <a:avLst/>
                <a:gdLst>
                  <a:gd name="T0" fmla="*/ 0 w 435"/>
                  <a:gd name="T1" fmla="*/ 161 h 161"/>
                  <a:gd name="T2" fmla="*/ 52 w 435"/>
                  <a:gd name="T3" fmla="*/ 161 h 161"/>
                  <a:gd name="T4" fmla="*/ 217 w 435"/>
                  <a:gd name="T5" fmla="*/ 40 h 161"/>
                  <a:gd name="T6" fmla="*/ 388 w 435"/>
                  <a:gd name="T7" fmla="*/ 161 h 161"/>
                  <a:gd name="T8" fmla="*/ 435 w 435"/>
                  <a:gd name="T9" fmla="*/ 161 h 161"/>
                  <a:gd name="T10" fmla="*/ 217 w 435"/>
                  <a:gd name="T11" fmla="*/ 0 h 161"/>
                  <a:gd name="T12" fmla="*/ 0 w 435"/>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435" h="161">
                    <a:moveTo>
                      <a:pt x="0" y="161"/>
                    </a:moveTo>
                    <a:lnTo>
                      <a:pt x="52" y="161"/>
                    </a:lnTo>
                    <a:lnTo>
                      <a:pt x="217" y="40"/>
                    </a:lnTo>
                    <a:lnTo>
                      <a:pt x="388" y="161"/>
                    </a:lnTo>
                    <a:lnTo>
                      <a:pt x="435" y="161"/>
                    </a:lnTo>
                    <a:lnTo>
                      <a:pt x="217" y="0"/>
                    </a:lnTo>
                    <a:lnTo>
                      <a:pt x="0" y="1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6" name="Rectangle 41">
                <a:extLst>
                  <a:ext uri="{FF2B5EF4-FFF2-40B4-BE49-F238E27FC236}">
                    <a16:creationId xmlns:a16="http://schemas.microsoft.com/office/drawing/2014/main" id="{EDB989F3-DB77-4249-A129-77FE73FBAA47}"/>
                  </a:ext>
                </a:extLst>
              </p:cNvPr>
              <p:cNvSpPr>
                <a:spLocks/>
              </p:cNvSpPr>
              <p:nvPr/>
            </p:nvSpPr>
            <p:spPr bwMode="auto">
              <a:xfrm>
                <a:off x="5282531" y="3082717"/>
                <a:ext cx="351612" cy="53636"/>
              </a:xfrm>
              <a:prstGeom prst="rect">
                <a:avLst/>
              </a:prstGeom>
              <a:solidFill>
                <a:srgbClr val="1F497D">
                  <a:lumMod val="20000"/>
                  <a:lumOff val="8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7" name="Oval 42">
                <a:extLst>
                  <a:ext uri="{FF2B5EF4-FFF2-40B4-BE49-F238E27FC236}">
                    <a16:creationId xmlns:a16="http://schemas.microsoft.com/office/drawing/2014/main" id="{2A5AC53B-958B-4115-A758-9873C463F54C}"/>
                  </a:ext>
                </a:extLst>
              </p:cNvPr>
              <p:cNvSpPr>
                <a:spLocks/>
              </p:cNvSpPr>
              <p:nvPr/>
            </p:nvSpPr>
            <p:spPr bwMode="auto">
              <a:xfrm>
                <a:off x="5842726" y="3464126"/>
                <a:ext cx="399288" cy="393330"/>
              </a:xfrm>
              <a:prstGeom prst="ellipse">
                <a:avLst/>
              </a:prstGeom>
              <a:solidFill>
                <a:srgbClr val="000099">
                  <a:lumMod val="65000"/>
                  <a:lumOff val="35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8" name="Oval 43">
                <a:extLst>
                  <a:ext uri="{FF2B5EF4-FFF2-40B4-BE49-F238E27FC236}">
                    <a16:creationId xmlns:a16="http://schemas.microsoft.com/office/drawing/2014/main" id="{7B710DA7-E86A-44ED-AA64-AEA01C20C114}"/>
                  </a:ext>
                </a:extLst>
              </p:cNvPr>
              <p:cNvSpPr>
                <a:spLocks/>
              </p:cNvSpPr>
              <p:nvPr/>
            </p:nvSpPr>
            <p:spPr bwMode="auto">
              <a:xfrm>
                <a:off x="5914240" y="3535639"/>
                <a:ext cx="256260" cy="2562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09" name="Freeform: Shape 44">
                <a:extLst>
                  <a:ext uri="{FF2B5EF4-FFF2-40B4-BE49-F238E27FC236}">
                    <a16:creationId xmlns:a16="http://schemas.microsoft.com/office/drawing/2014/main" id="{815567FB-5466-438A-9415-23819F9F83AF}"/>
                  </a:ext>
                </a:extLst>
              </p:cNvPr>
              <p:cNvSpPr>
                <a:spLocks/>
              </p:cNvSpPr>
              <p:nvPr/>
            </p:nvSpPr>
            <p:spPr bwMode="auto">
              <a:xfrm>
                <a:off x="5056068" y="3845537"/>
                <a:ext cx="71514" cy="41717"/>
              </a:xfrm>
              <a:custGeom>
                <a:avLst/>
                <a:gdLst>
                  <a:gd name="T0" fmla="*/ 12 w 12"/>
                  <a:gd name="T1" fmla="*/ 0 h 7"/>
                  <a:gd name="T2" fmla="*/ 0 w 12"/>
                  <a:gd name="T3" fmla="*/ 7 h 7"/>
                  <a:gd name="T4" fmla="*/ 12 w 12"/>
                  <a:gd name="T5" fmla="*/ 0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12" y="0"/>
                    </a:lnTo>
                    <a:lnTo>
                      <a:pt x="12" y="0"/>
                    </a:lnTo>
                    <a:close/>
                  </a:path>
                </a:pathLst>
              </a:custGeom>
              <a:solidFill>
                <a:srgbClr val="6C98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0" name="Freeform: Shape 45">
                <a:extLst>
                  <a:ext uri="{FF2B5EF4-FFF2-40B4-BE49-F238E27FC236}">
                    <a16:creationId xmlns:a16="http://schemas.microsoft.com/office/drawing/2014/main" id="{B06A4420-2122-4D36-982A-74B9EDEBEFBE}"/>
                  </a:ext>
                </a:extLst>
              </p:cNvPr>
              <p:cNvSpPr>
                <a:spLocks/>
              </p:cNvSpPr>
              <p:nvPr/>
            </p:nvSpPr>
            <p:spPr bwMode="auto">
              <a:xfrm>
                <a:off x="5056068" y="3845537"/>
                <a:ext cx="71514" cy="41717"/>
              </a:xfrm>
              <a:custGeom>
                <a:avLst/>
                <a:gdLst>
                  <a:gd name="T0" fmla="*/ 12 w 12"/>
                  <a:gd name="T1" fmla="*/ 0 h 7"/>
                  <a:gd name="T2" fmla="*/ 0 w 12"/>
                  <a:gd name="T3" fmla="*/ 7 h 7"/>
                  <a:gd name="T4" fmla="*/ 12 w 12"/>
                  <a:gd name="T5" fmla="*/ 0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1" name="Freeform: Shape 46">
                <a:extLst>
                  <a:ext uri="{FF2B5EF4-FFF2-40B4-BE49-F238E27FC236}">
                    <a16:creationId xmlns:a16="http://schemas.microsoft.com/office/drawing/2014/main" id="{34446AC3-5590-408B-AB5A-2F6B77FDCFAA}"/>
                  </a:ext>
                </a:extLst>
              </p:cNvPr>
              <p:cNvSpPr>
                <a:spLocks/>
              </p:cNvSpPr>
              <p:nvPr/>
            </p:nvSpPr>
            <p:spPr bwMode="auto">
              <a:xfrm>
                <a:off x="5127583" y="3166149"/>
                <a:ext cx="911809" cy="2097754"/>
              </a:xfrm>
              <a:custGeom>
                <a:avLst/>
                <a:gdLst>
                  <a:gd name="T0" fmla="*/ 11 w 65"/>
                  <a:gd name="T1" fmla="*/ 93 h 148"/>
                  <a:gd name="T2" fmla="*/ 11 w 65"/>
                  <a:gd name="T3" fmla="*/ 64 h 148"/>
                  <a:gd name="T4" fmla="*/ 40 w 65"/>
                  <a:gd name="T5" fmla="*/ 64 h 148"/>
                  <a:gd name="T6" fmla="*/ 40 w 65"/>
                  <a:gd name="T7" fmla="*/ 93 h 148"/>
                  <a:gd name="T8" fmla="*/ 11 w 65"/>
                  <a:gd name="T9" fmla="*/ 93 h 148"/>
                  <a:gd name="T10" fmla="*/ 65 w 65"/>
                  <a:gd name="T11" fmla="*/ 0 h 148"/>
                  <a:gd name="T12" fmla="*/ 0 w 65"/>
                  <a:gd name="T13" fmla="*/ 48 h 148"/>
                  <a:gd name="T14" fmla="*/ 0 w 65"/>
                  <a:gd name="T15" fmla="*/ 48 h 148"/>
                  <a:gd name="T16" fmla="*/ 0 w 65"/>
                  <a:gd name="T17" fmla="*/ 148 h 148"/>
                  <a:gd name="T18" fmla="*/ 40 w 65"/>
                  <a:gd name="T19" fmla="*/ 148 h 148"/>
                  <a:gd name="T20" fmla="*/ 40 w 65"/>
                  <a:gd name="T21" fmla="*/ 144 h 148"/>
                  <a:gd name="T22" fmla="*/ 65 w 65"/>
                  <a:gd name="T23" fmla="*/ 144 h 148"/>
                  <a:gd name="T24" fmla="*/ 47 w 65"/>
                  <a:gd name="T25" fmla="*/ 144 h 148"/>
                  <a:gd name="T26" fmla="*/ 47 w 65"/>
                  <a:gd name="T27" fmla="*/ 111 h 148"/>
                  <a:gd name="T28" fmla="*/ 65 w 65"/>
                  <a:gd name="T29" fmla="*/ 89 h 148"/>
                  <a:gd name="T30" fmla="*/ 65 w 65"/>
                  <a:gd name="T31" fmla="*/ 89 h 148"/>
                  <a:gd name="T32" fmla="*/ 65 w 65"/>
                  <a:gd name="T33" fmla="*/ 49 h 148"/>
                  <a:gd name="T34" fmla="*/ 65 w 65"/>
                  <a:gd name="T35" fmla="*/ 49 h 148"/>
                  <a:gd name="T36" fmla="*/ 51 w 65"/>
                  <a:gd name="T37" fmla="*/ 35 h 148"/>
                  <a:gd name="T38" fmla="*/ 65 w 65"/>
                  <a:gd name="T39" fmla="*/ 21 h 148"/>
                  <a:gd name="T40" fmla="*/ 65 w 65"/>
                  <a:gd name="T41" fmla="*/ 21 h 148"/>
                  <a:gd name="T42" fmla="*/ 65 w 65"/>
                  <a:gd name="T4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48">
                    <a:moveTo>
                      <a:pt x="11" y="93"/>
                    </a:moveTo>
                    <a:cubicBezTo>
                      <a:pt x="11" y="64"/>
                      <a:pt x="11" y="64"/>
                      <a:pt x="11" y="64"/>
                    </a:cubicBezTo>
                    <a:cubicBezTo>
                      <a:pt x="40" y="64"/>
                      <a:pt x="40" y="64"/>
                      <a:pt x="40" y="64"/>
                    </a:cubicBezTo>
                    <a:cubicBezTo>
                      <a:pt x="40" y="93"/>
                      <a:pt x="40" y="93"/>
                      <a:pt x="40" y="93"/>
                    </a:cubicBezTo>
                    <a:cubicBezTo>
                      <a:pt x="11" y="93"/>
                      <a:pt x="11" y="93"/>
                      <a:pt x="11" y="93"/>
                    </a:cubicBezTo>
                    <a:moveTo>
                      <a:pt x="65" y="0"/>
                    </a:moveTo>
                    <a:cubicBezTo>
                      <a:pt x="0" y="48"/>
                      <a:pt x="0" y="48"/>
                      <a:pt x="0" y="48"/>
                    </a:cubicBezTo>
                    <a:cubicBezTo>
                      <a:pt x="0" y="48"/>
                      <a:pt x="0" y="48"/>
                      <a:pt x="0" y="48"/>
                    </a:cubicBezTo>
                    <a:cubicBezTo>
                      <a:pt x="0" y="148"/>
                      <a:pt x="0" y="148"/>
                      <a:pt x="0" y="148"/>
                    </a:cubicBezTo>
                    <a:cubicBezTo>
                      <a:pt x="40" y="148"/>
                      <a:pt x="40" y="148"/>
                      <a:pt x="40" y="148"/>
                    </a:cubicBezTo>
                    <a:cubicBezTo>
                      <a:pt x="40" y="144"/>
                      <a:pt x="40" y="144"/>
                      <a:pt x="40" y="144"/>
                    </a:cubicBezTo>
                    <a:cubicBezTo>
                      <a:pt x="65" y="144"/>
                      <a:pt x="65" y="144"/>
                      <a:pt x="65" y="144"/>
                    </a:cubicBezTo>
                    <a:cubicBezTo>
                      <a:pt x="47" y="144"/>
                      <a:pt x="47" y="144"/>
                      <a:pt x="47" y="144"/>
                    </a:cubicBezTo>
                    <a:cubicBezTo>
                      <a:pt x="47" y="111"/>
                      <a:pt x="47" y="111"/>
                      <a:pt x="47" y="111"/>
                    </a:cubicBezTo>
                    <a:cubicBezTo>
                      <a:pt x="47" y="98"/>
                      <a:pt x="55" y="89"/>
                      <a:pt x="65" y="89"/>
                    </a:cubicBezTo>
                    <a:cubicBezTo>
                      <a:pt x="65" y="89"/>
                      <a:pt x="65" y="89"/>
                      <a:pt x="65" y="89"/>
                    </a:cubicBezTo>
                    <a:cubicBezTo>
                      <a:pt x="65" y="49"/>
                      <a:pt x="65" y="49"/>
                      <a:pt x="65" y="49"/>
                    </a:cubicBezTo>
                    <a:cubicBezTo>
                      <a:pt x="65" y="49"/>
                      <a:pt x="65" y="49"/>
                      <a:pt x="65" y="49"/>
                    </a:cubicBezTo>
                    <a:cubicBezTo>
                      <a:pt x="57" y="49"/>
                      <a:pt x="51" y="43"/>
                      <a:pt x="51" y="35"/>
                    </a:cubicBezTo>
                    <a:cubicBezTo>
                      <a:pt x="51" y="27"/>
                      <a:pt x="57" y="21"/>
                      <a:pt x="65" y="21"/>
                    </a:cubicBezTo>
                    <a:cubicBezTo>
                      <a:pt x="65" y="21"/>
                      <a:pt x="65" y="21"/>
                      <a:pt x="65" y="21"/>
                    </a:cubicBezTo>
                    <a:cubicBezTo>
                      <a:pt x="65" y="0"/>
                      <a:pt x="65" y="0"/>
                      <a:pt x="65" y="0"/>
                    </a:cubicBezTo>
                  </a:path>
                </a:pathLst>
              </a:custGeom>
              <a:solidFill>
                <a:srgbClr val="1F497D">
                  <a:lumMod val="20000"/>
                  <a:lumOff val="8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2" name="Freeform: Shape 48">
                <a:extLst>
                  <a:ext uri="{FF2B5EF4-FFF2-40B4-BE49-F238E27FC236}">
                    <a16:creationId xmlns:a16="http://schemas.microsoft.com/office/drawing/2014/main" id="{29B3433A-C66E-4721-8830-FFB2984AB9AA}"/>
                  </a:ext>
                </a:extLst>
              </p:cNvPr>
              <p:cNvSpPr>
                <a:spLocks/>
              </p:cNvSpPr>
              <p:nvPr/>
            </p:nvSpPr>
            <p:spPr bwMode="auto">
              <a:xfrm>
                <a:off x="5282531" y="4071998"/>
                <a:ext cx="405248" cy="411208"/>
              </a:xfrm>
              <a:custGeom>
                <a:avLst/>
                <a:gdLst>
                  <a:gd name="T0" fmla="*/ 4 w 68"/>
                  <a:gd name="T1" fmla="*/ 64 h 69"/>
                  <a:gd name="T2" fmla="*/ 4 w 68"/>
                  <a:gd name="T3" fmla="*/ 36 h 69"/>
                  <a:gd name="T4" fmla="*/ 33 w 68"/>
                  <a:gd name="T5" fmla="*/ 36 h 69"/>
                  <a:gd name="T6" fmla="*/ 33 w 68"/>
                  <a:gd name="T7" fmla="*/ 64 h 69"/>
                  <a:gd name="T8" fmla="*/ 4 w 68"/>
                  <a:gd name="T9" fmla="*/ 64 h 69"/>
                  <a:gd name="T10" fmla="*/ 35 w 68"/>
                  <a:gd name="T11" fmla="*/ 64 h 69"/>
                  <a:gd name="T12" fmla="*/ 35 w 68"/>
                  <a:gd name="T13" fmla="*/ 36 h 69"/>
                  <a:gd name="T14" fmla="*/ 64 w 68"/>
                  <a:gd name="T15" fmla="*/ 36 h 69"/>
                  <a:gd name="T16" fmla="*/ 64 w 68"/>
                  <a:gd name="T17" fmla="*/ 64 h 69"/>
                  <a:gd name="T18" fmla="*/ 35 w 68"/>
                  <a:gd name="T19" fmla="*/ 64 h 69"/>
                  <a:gd name="T20" fmla="*/ 4 w 68"/>
                  <a:gd name="T21" fmla="*/ 31 h 69"/>
                  <a:gd name="T22" fmla="*/ 4 w 68"/>
                  <a:gd name="T23" fmla="*/ 5 h 69"/>
                  <a:gd name="T24" fmla="*/ 33 w 68"/>
                  <a:gd name="T25" fmla="*/ 5 h 69"/>
                  <a:gd name="T26" fmla="*/ 33 w 68"/>
                  <a:gd name="T27" fmla="*/ 31 h 69"/>
                  <a:gd name="T28" fmla="*/ 4 w 68"/>
                  <a:gd name="T29" fmla="*/ 31 h 69"/>
                  <a:gd name="T30" fmla="*/ 35 w 68"/>
                  <a:gd name="T31" fmla="*/ 31 h 69"/>
                  <a:gd name="T32" fmla="*/ 35 w 68"/>
                  <a:gd name="T33" fmla="*/ 5 h 69"/>
                  <a:gd name="T34" fmla="*/ 64 w 68"/>
                  <a:gd name="T35" fmla="*/ 5 h 69"/>
                  <a:gd name="T36" fmla="*/ 64 w 68"/>
                  <a:gd name="T37" fmla="*/ 31 h 69"/>
                  <a:gd name="T38" fmla="*/ 35 w 68"/>
                  <a:gd name="T39" fmla="*/ 31 h 69"/>
                  <a:gd name="T40" fmla="*/ 68 w 68"/>
                  <a:gd name="T41" fmla="*/ 0 h 69"/>
                  <a:gd name="T42" fmla="*/ 0 w 68"/>
                  <a:gd name="T43" fmla="*/ 0 h 69"/>
                  <a:gd name="T44" fmla="*/ 0 w 68"/>
                  <a:gd name="T45" fmla="*/ 69 h 69"/>
                  <a:gd name="T46" fmla="*/ 68 w 68"/>
                  <a:gd name="T47" fmla="*/ 69 h 69"/>
                  <a:gd name="T48" fmla="*/ 68 w 68"/>
                  <a:gd name="T4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9">
                    <a:moveTo>
                      <a:pt x="4" y="64"/>
                    </a:moveTo>
                    <a:lnTo>
                      <a:pt x="4" y="36"/>
                    </a:lnTo>
                    <a:lnTo>
                      <a:pt x="33" y="36"/>
                    </a:lnTo>
                    <a:lnTo>
                      <a:pt x="33" y="64"/>
                    </a:lnTo>
                    <a:lnTo>
                      <a:pt x="4" y="64"/>
                    </a:lnTo>
                    <a:moveTo>
                      <a:pt x="35" y="64"/>
                    </a:moveTo>
                    <a:lnTo>
                      <a:pt x="35" y="36"/>
                    </a:lnTo>
                    <a:lnTo>
                      <a:pt x="64" y="36"/>
                    </a:lnTo>
                    <a:lnTo>
                      <a:pt x="64" y="64"/>
                    </a:lnTo>
                    <a:lnTo>
                      <a:pt x="35" y="64"/>
                    </a:lnTo>
                    <a:moveTo>
                      <a:pt x="4" y="31"/>
                    </a:moveTo>
                    <a:lnTo>
                      <a:pt x="4" y="5"/>
                    </a:lnTo>
                    <a:lnTo>
                      <a:pt x="33" y="5"/>
                    </a:lnTo>
                    <a:lnTo>
                      <a:pt x="33" y="31"/>
                    </a:lnTo>
                    <a:lnTo>
                      <a:pt x="4" y="31"/>
                    </a:lnTo>
                    <a:moveTo>
                      <a:pt x="35" y="31"/>
                    </a:moveTo>
                    <a:lnTo>
                      <a:pt x="35" y="5"/>
                    </a:lnTo>
                    <a:lnTo>
                      <a:pt x="64" y="5"/>
                    </a:lnTo>
                    <a:lnTo>
                      <a:pt x="64" y="31"/>
                    </a:lnTo>
                    <a:lnTo>
                      <a:pt x="35" y="31"/>
                    </a:lnTo>
                    <a:moveTo>
                      <a:pt x="68" y="0"/>
                    </a:moveTo>
                    <a:lnTo>
                      <a:pt x="0" y="0"/>
                    </a:lnTo>
                    <a:lnTo>
                      <a:pt x="0" y="69"/>
                    </a:lnTo>
                    <a:lnTo>
                      <a:pt x="68" y="69"/>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3" name="Rectangle 49">
                <a:extLst>
                  <a:ext uri="{FF2B5EF4-FFF2-40B4-BE49-F238E27FC236}">
                    <a16:creationId xmlns:a16="http://schemas.microsoft.com/office/drawing/2014/main" id="{FF2AD40D-9E78-4A6A-91C5-E024ED690956}"/>
                  </a:ext>
                </a:extLst>
              </p:cNvPr>
              <p:cNvSpPr>
                <a:spLocks/>
              </p:cNvSpPr>
              <p:nvPr/>
            </p:nvSpPr>
            <p:spPr bwMode="auto">
              <a:xfrm>
                <a:off x="5306368" y="4101796"/>
                <a:ext cx="172826" cy="154948"/>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4" name="Rectangle 50">
                <a:extLst>
                  <a:ext uri="{FF2B5EF4-FFF2-40B4-BE49-F238E27FC236}">
                    <a16:creationId xmlns:a16="http://schemas.microsoft.com/office/drawing/2014/main" id="{72EF1336-B1FA-46D8-A858-544AEA718ED6}"/>
                  </a:ext>
                </a:extLst>
              </p:cNvPr>
              <p:cNvSpPr>
                <a:spLocks/>
              </p:cNvSpPr>
              <p:nvPr/>
            </p:nvSpPr>
            <p:spPr bwMode="auto">
              <a:xfrm>
                <a:off x="5306368"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5" name="Rectangle 51">
                <a:extLst>
                  <a:ext uri="{FF2B5EF4-FFF2-40B4-BE49-F238E27FC236}">
                    <a16:creationId xmlns:a16="http://schemas.microsoft.com/office/drawing/2014/main" id="{3C0E7F2A-4A0A-428A-A9EA-26EBC59D3779}"/>
                  </a:ext>
                </a:extLst>
              </p:cNvPr>
              <p:cNvSpPr>
                <a:spLocks/>
              </p:cNvSpPr>
              <p:nvPr/>
            </p:nvSpPr>
            <p:spPr bwMode="auto">
              <a:xfrm>
                <a:off x="5491114" y="4101796"/>
                <a:ext cx="172826" cy="154948"/>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6" name="Rectangle 52">
                <a:extLst>
                  <a:ext uri="{FF2B5EF4-FFF2-40B4-BE49-F238E27FC236}">
                    <a16:creationId xmlns:a16="http://schemas.microsoft.com/office/drawing/2014/main" id="{E78323AA-879D-435B-975C-0C9CDF6281E1}"/>
                  </a:ext>
                </a:extLst>
              </p:cNvPr>
              <p:cNvSpPr>
                <a:spLocks/>
              </p:cNvSpPr>
              <p:nvPr/>
            </p:nvSpPr>
            <p:spPr bwMode="auto">
              <a:xfrm>
                <a:off x="5491114"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7" name="Rectangle 53">
                <a:extLst>
                  <a:ext uri="{FF2B5EF4-FFF2-40B4-BE49-F238E27FC236}">
                    <a16:creationId xmlns:a16="http://schemas.microsoft.com/office/drawing/2014/main" id="{45C536D2-EE44-45B1-8881-73D04ACAF3D7}"/>
                  </a:ext>
                </a:extLst>
              </p:cNvPr>
              <p:cNvSpPr>
                <a:spLocks/>
              </p:cNvSpPr>
              <p:nvPr/>
            </p:nvSpPr>
            <p:spPr bwMode="auto">
              <a:xfrm>
                <a:off x="5306368" y="4286541"/>
                <a:ext cx="172826" cy="166866"/>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8" name="Rectangle 54">
                <a:extLst>
                  <a:ext uri="{FF2B5EF4-FFF2-40B4-BE49-F238E27FC236}">
                    <a16:creationId xmlns:a16="http://schemas.microsoft.com/office/drawing/2014/main" id="{2BF807DB-D5EE-45AA-8A75-F6158165AD2C}"/>
                  </a:ext>
                </a:extLst>
              </p:cNvPr>
              <p:cNvSpPr>
                <a:spLocks/>
              </p:cNvSpPr>
              <p:nvPr/>
            </p:nvSpPr>
            <p:spPr bwMode="auto">
              <a:xfrm>
                <a:off x="5306368"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19" name="Rectangle 55">
                <a:extLst>
                  <a:ext uri="{FF2B5EF4-FFF2-40B4-BE49-F238E27FC236}">
                    <a16:creationId xmlns:a16="http://schemas.microsoft.com/office/drawing/2014/main" id="{EF83F458-96DC-4906-8C8E-B880EF4DAD74}"/>
                  </a:ext>
                </a:extLst>
              </p:cNvPr>
              <p:cNvSpPr>
                <a:spLocks/>
              </p:cNvSpPr>
              <p:nvPr/>
            </p:nvSpPr>
            <p:spPr bwMode="auto">
              <a:xfrm>
                <a:off x="5491114" y="4286541"/>
                <a:ext cx="172826" cy="166866"/>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0" name="Rectangle 56">
                <a:extLst>
                  <a:ext uri="{FF2B5EF4-FFF2-40B4-BE49-F238E27FC236}">
                    <a16:creationId xmlns:a16="http://schemas.microsoft.com/office/drawing/2014/main" id="{AC7A8142-8E1C-45A3-BC4E-42A0C29FC569}"/>
                  </a:ext>
                </a:extLst>
              </p:cNvPr>
              <p:cNvSpPr>
                <a:spLocks/>
              </p:cNvSpPr>
              <p:nvPr/>
            </p:nvSpPr>
            <p:spPr bwMode="auto">
              <a:xfrm>
                <a:off x="5491114"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1" name="Rectangle 57">
                <a:extLst>
                  <a:ext uri="{FF2B5EF4-FFF2-40B4-BE49-F238E27FC236}">
                    <a16:creationId xmlns:a16="http://schemas.microsoft.com/office/drawing/2014/main" id="{6DF48723-51BE-4BA0-8C9D-668BAEA9DFCA}"/>
                  </a:ext>
                </a:extLst>
              </p:cNvPr>
              <p:cNvSpPr>
                <a:spLocks/>
              </p:cNvSpPr>
              <p:nvPr/>
            </p:nvSpPr>
            <p:spPr bwMode="auto">
              <a:xfrm>
                <a:off x="5687777" y="5204308"/>
                <a:ext cx="351612" cy="59595"/>
              </a:xfrm>
              <a:prstGeom prst="rect">
                <a:avLst/>
              </a:prstGeom>
              <a:solidFill>
                <a:srgbClr val="1F497D"/>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2" name="Rectangle 58">
                <a:extLst>
                  <a:ext uri="{FF2B5EF4-FFF2-40B4-BE49-F238E27FC236}">
                    <a16:creationId xmlns:a16="http://schemas.microsoft.com/office/drawing/2014/main" id="{C29FA062-162C-480F-8FFB-1759C6F619DB}"/>
                  </a:ext>
                </a:extLst>
              </p:cNvPr>
              <p:cNvSpPr>
                <a:spLocks/>
              </p:cNvSpPr>
              <p:nvPr/>
            </p:nvSpPr>
            <p:spPr bwMode="auto">
              <a:xfrm>
                <a:off x="5687777" y="5204308"/>
                <a:ext cx="351612" cy="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3" name="Freeform: Shape 59">
                <a:extLst>
                  <a:ext uri="{FF2B5EF4-FFF2-40B4-BE49-F238E27FC236}">
                    <a16:creationId xmlns:a16="http://schemas.microsoft.com/office/drawing/2014/main" id="{EF2EBEAD-7F09-4709-B133-99CF91FA40C9}"/>
                  </a:ext>
                </a:extLst>
              </p:cNvPr>
              <p:cNvSpPr>
                <a:spLocks/>
              </p:cNvSpPr>
              <p:nvPr/>
            </p:nvSpPr>
            <p:spPr bwMode="auto">
              <a:xfrm>
                <a:off x="5789089" y="4429570"/>
                <a:ext cx="250300" cy="774739"/>
              </a:xfrm>
              <a:custGeom>
                <a:avLst/>
                <a:gdLst>
                  <a:gd name="T0" fmla="*/ 18 w 18"/>
                  <a:gd name="T1" fmla="*/ 0 h 55"/>
                  <a:gd name="T2" fmla="*/ 0 w 18"/>
                  <a:gd name="T3" fmla="*/ 22 h 55"/>
                  <a:gd name="T4" fmla="*/ 0 w 18"/>
                  <a:gd name="T5" fmla="*/ 55 h 55"/>
                  <a:gd name="T6" fmla="*/ 18 w 18"/>
                  <a:gd name="T7" fmla="*/ 55 h 55"/>
                  <a:gd name="T8" fmla="*/ 1 w 18"/>
                  <a:gd name="T9" fmla="*/ 55 h 55"/>
                  <a:gd name="T10" fmla="*/ 1 w 18"/>
                  <a:gd name="T11" fmla="*/ 22 h 55"/>
                  <a:gd name="T12" fmla="*/ 18 w 18"/>
                  <a:gd name="T13" fmla="*/ 1 h 55"/>
                  <a:gd name="T14" fmla="*/ 18 w 18"/>
                  <a:gd name="T15" fmla="*/ 1 h 55"/>
                  <a:gd name="T16" fmla="*/ 18 w 18"/>
                  <a:gd name="T17" fmla="*/ 0 h 55"/>
                  <a:gd name="T18" fmla="*/ 18 w 18"/>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5">
                    <a:moveTo>
                      <a:pt x="18" y="0"/>
                    </a:moveTo>
                    <a:cubicBezTo>
                      <a:pt x="8" y="0"/>
                      <a:pt x="0" y="9"/>
                      <a:pt x="0" y="22"/>
                    </a:cubicBezTo>
                    <a:cubicBezTo>
                      <a:pt x="0" y="55"/>
                      <a:pt x="0" y="55"/>
                      <a:pt x="0" y="55"/>
                    </a:cubicBezTo>
                    <a:cubicBezTo>
                      <a:pt x="18" y="55"/>
                      <a:pt x="18" y="55"/>
                      <a:pt x="18" y="55"/>
                    </a:cubicBezTo>
                    <a:cubicBezTo>
                      <a:pt x="1" y="55"/>
                      <a:pt x="1" y="55"/>
                      <a:pt x="1" y="55"/>
                    </a:cubicBezTo>
                    <a:cubicBezTo>
                      <a:pt x="1" y="22"/>
                      <a:pt x="1" y="22"/>
                      <a:pt x="1" y="22"/>
                    </a:cubicBezTo>
                    <a:cubicBezTo>
                      <a:pt x="1" y="10"/>
                      <a:pt x="9" y="1"/>
                      <a:pt x="18" y="1"/>
                    </a:cubicBezTo>
                    <a:cubicBezTo>
                      <a:pt x="18" y="1"/>
                      <a:pt x="18" y="1"/>
                      <a:pt x="18" y="1"/>
                    </a:cubicBezTo>
                    <a:cubicBezTo>
                      <a:pt x="18" y="0"/>
                      <a:pt x="18" y="0"/>
                      <a:pt x="18" y="0"/>
                    </a:cubicBezTo>
                    <a:cubicBezTo>
                      <a:pt x="18" y="0"/>
                      <a:pt x="18" y="0"/>
                      <a:pt x="18"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4" name="Freeform: Shape 60">
                <a:extLst>
                  <a:ext uri="{FF2B5EF4-FFF2-40B4-BE49-F238E27FC236}">
                    <a16:creationId xmlns:a16="http://schemas.microsoft.com/office/drawing/2014/main" id="{71ACE098-991B-4714-A1F0-F02F272E414F}"/>
                  </a:ext>
                </a:extLst>
              </p:cNvPr>
              <p:cNvSpPr>
                <a:spLocks/>
              </p:cNvSpPr>
              <p:nvPr/>
            </p:nvSpPr>
            <p:spPr bwMode="auto">
              <a:xfrm>
                <a:off x="5801009" y="4441488"/>
                <a:ext cx="238382" cy="762820"/>
              </a:xfrm>
              <a:custGeom>
                <a:avLst/>
                <a:gdLst>
                  <a:gd name="T0" fmla="*/ 4 w 17"/>
                  <a:gd name="T1" fmla="*/ 30 h 54"/>
                  <a:gd name="T2" fmla="*/ 2 w 17"/>
                  <a:gd name="T3" fmla="*/ 29 h 54"/>
                  <a:gd name="T4" fmla="*/ 4 w 17"/>
                  <a:gd name="T5" fmla="*/ 27 h 54"/>
                  <a:gd name="T6" fmla="*/ 5 w 17"/>
                  <a:gd name="T7" fmla="*/ 29 h 54"/>
                  <a:gd name="T8" fmla="*/ 4 w 17"/>
                  <a:gd name="T9" fmla="*/ 30 h 54"/>
                  <a:gd name="T10" fmla="*/ 17 w 17"/>
                  <a:gd name="T11" fmla="*/ 0 h 54"/>
                  <a:gd name="T12" fmla="*/ 0 w 17"/>
                  <a:gd name="T13" fmla="*/ 21 h 54"/>
                  <a:gd name="T14" fmla="*/ 0 w 17"/>
                  <a:gd name="T15" fmla="*/ 54 h 54"/>
                  <a:gd name="T16" fmla="*/ 17 w 17"/>
                  <a:gd name="T17" fmla="*/ 54 h 54"/>
                  <a:gd name="T18" fmla="*/ 17 w 17"/>
                  <a:gd name="T19" fmla="*/ 0 h 54"/>
                  <a:gd name="T20" fmla="*/ 17 w 17"/>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54">
                    <a:moveTo>
                      <a:pt x="4" y="30"/>
                    </a:moveTo>
                    <a:cubicBezTo>
                      <a:pt x="3" y="30"/>
                      <a:pt x="2" y="30"/>
                      <a:pt x="2" y="29"/>
                    </a:cubicBezTo>
                    <a:cubicBezTo>
                      <a:pt x="2" y="28"/>
                      <a:pt x="3" y="27"/>
                      <a:pt x="4" y="27"/>
                    </a:cubicBezTo>
                    <a:cubicBezTo>
                      <a:pt x="5" y="27"/>
                      <a:pt x="5" y="28"/>
                      <a:pt x="5" y="29"/>
                    </a:cubicBezTo>
                    <a:cubicBezTo>
                      <a:pt x="5" y="30"/>
                      <a:pt x="5" y="30"/>
                      <a:pt x="4" y="30"/>
                    </a:cubicBezTo>
                    <a:moveTo>
                      <a:pt x="17" y="0"/>
                    </a:moveTo>
                    <a:cubicBezTo>
                      <a:pt x="8" y="0"/>
                      <a:pt x="0" y="9"/>
                      <a:pt x="0" y="21"/>
                    </a:cubicBezTo>
                    <a:cubicBezTo>
                      <a:pt x="0" y="54"/>
                      <a:pt x="0" y="54"/>
                      <a:pt x="0" y="54"/>
                    </a:cubicBezTo>
                    <a:cubicBezTo>
                      <a:pt x="17" y="54"/>
                      <a:pt x="17" y="54"/>
                      <a:pt x="17" y="54"/>
                    </a:cubicBezTo>
                    <a:cubicBezTo>
                      <a:pt x="17" y="0"/>
                      <a:pt x="17" y="0"/>
                      <a:pt x="17" y="0"/>
                    </a:cubicBezTo>
                    <a:cubicBezTo>
                      <a:pt x="17" y="0"/>
                      <a:pt x="17" y="0"/>
                      <a:pt x="17" y="0"/>
                    </a:cubicBezTo>
                  </a:path>
                </a:pathLst>
              </a:custGeom>
              <a:solidFill>
                <a:srgbClr val="1F497D">
                  <a:lumMod val="40000"/>
                  <a:lumOff val="6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5" name="Oval 61">
                <a:extLst>
                  <a:ext uri="{FF2B5EF4-FFF2-40B4-BE49-F238E27FC236}">
                    <a16:creationId xmlns:a16="http://schemas.microsoft.com/office/drawing/2014/main" id="{4A19CE71-8743-4FC0-96C4-032D333C3ABE}"/>
                  </a:ext>
                </a:extLst>
              </p:cNvPr>
              <p:cNvSpPr>
                <a:spLocks/>
              </p:cNvSpPr>
              <p:nvPr/>
            </p:nvSpPr>
            <p:spPr bwMode="auto">
              <a:xfrm>
                <a:off x="5830806" y="4822899"/>
                <a:ext cx="41717" cy="41717"/>
              </a:xfrm>
              <a:prstGeom prst="ellipse">
                <a:avLst/>
              </a:prstGeom>
              <a:solidFill>
                <a:srgbClr val="E6E0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6" name="Freeform: Shape 62">
                <a:extLst>
                  <a:ext uri="{FF2B5EF4-FFF2-40B4-BE49-F238E27FC236}">
                    <a16:creationId xmlns:a16="http://schemas.microsoft.com/office/drawing/2014/main" id="{4C6CC833-B909-43BC-8307-F3916A26E40F}"/>
                  </a:ext>
                </a:extLst>
              </p:cNvPr>
              <p:cNvSpPr>
                <a:spLocks/>
              </p:cNvSpPr>
              <p:nvPr/>
            </p:nvSpPr>
            <p:spPr bwMode="auto">
              <a:xfrm>
                <a:off x="4746173" y="2927767"/>
                <a:ext cx="1293219" cy="959485"/>
              </a:xfrm>
              <a:custGeom>
                <a:avLst/>
                <a:gdLst>
                  <a:gd name="T0" fmla="*/ 217 w 217"/>
                  <a:gd name="T1" fmla="*/ 0 h 161"/>
                  <a:gd name="T2" fmla="*/ 120 w 217"/>
                  <a:gd name="T3" fmla="*/ 73 h 161"/>
                  <a:gd name="T4" fmla="*/ 99 w 217"/>
                  <a:gd name="T5" fmla="*/ 88 h 161"/>
                  <a:gd name="T6" fmla="*/ 0 w 217"/>
                  <a:gd name="T7" fmla="*/ 161 h 161"/>
                  <a:gd name="T8" fmla="*/ 52 w 217"/>
                  <a:gd name="T9" fmla="*/ 161 h 161"/>
                  <a:gd name="T10" fmla="*/ 64 w 217"/>
                  <a:gd name="T11" fmla="*/ 154 h 161"/>
                  <a:gd name="T12" fmla="*/ 217 w 217"/>
                  <a:gd name="T13" fmla="*/ 40 h 161"/>
                  <a:gd name="T14" fmla="*/ 217 w 217"/>
                  <a:gd name="T15" fmla="*/ 2 h 161"/>
                  <a:gd name="T16" fmla="*/ 217 w 217"/>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1">
                    <a:moveTo>
                      <a:pt x="217" y="0"/>
                    </a:moveTo>
                    <a:lnTo>
                      <a:pt x="120" y="73"/>
                    </a:lnTo>
                    <a:lnTo>
                      <a:pt x="99" y="88"/>
                    </a:lnTo>
                    <a:lnTo>
                      <a:pt x="0" y="161"/>
                    </a:lnTo>
                    <a:lnTo>
                      <a:pt x="52" y="161"/>
                    </a:lnTo>
                    <a:lnTo>
                      <a:pt x="64" y="154"/>
                    </a:lnTo>
                    <a:lnTo>
                      <a:pt x="217" y="40"/>
                    </a:lnTo>
                    <a:lnTo>
                      <a:pt x="217" y="2"/>
                    </a:lnTo>
                    <a:lnTo>
                      <a:pt x="217" y="0"/>
                    </a:lnTo>
                    <a:close/>
                  </a:path>
                </a:pathLst>
              </a:custGeom>
              <a:solidFill>
                <a:srgbClr val="1F497D">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7" name="Freeform: Shape 63">
                <a:extLst>
                  <a:ext uri="{FF2B5EF4-FFF2-40B4-BE49-F238E27FC236}">
                    <a16:creationId xmlns:a16="http://schemas.microsoft.com/office/drawing/2014/main" id="{2D8B385D-52EB-41D3-8A76-54F93AABF111}"/>
                  </a:ext>
                </a:extLst>
              </p:cNvPr>
              <p:cNvSpPr>
                <a:spLocks/>
              </p:cNvSpPr>
              <p:nvPr/>
            </p:nvSpPr>
            <p:spPr bwMode="auto">
              <a:xfrm>
                <a:off x="4746173" y="2927767"/>
                <a:ext cx="1293219" cy="959485"/>
              </a:xfrm>
              <a:custGeom>
                <a:avLst/>
                <a:gdLst>
                  <a:gd name="T0" fmla="*/ 217 w 217"/>
                  <a:gd name="T1" fmla="*/ 0 h 161"/>
                  <a:gd name="T2" fmla="*/ 120 w 217"/>
                  <a:gd name="T3" fmla="*/ 73 h 161"/>
                  <a:gd name="T4" fmla="*/ 99 w 217"/>
                  <a:gd name="T5" fmla="*/ 88 h 161"/>
                  <a:gd name="T6" fmla="*/ 0 w 217"/>
                  <a:gd name="T7" fmla="*/ 161 h 161"/>
                  <a:gd name="T8" fmla="*/ 52 w 217"/>
                  <a:gd name="T9" fmla="*/ 161 h 161"/>
                  <a:gd name="T10" fmla="*/ 64 w 217"/>
                  <a:gd name="T11" fmla="*/ 154 h 161"/>
                  <a:gd name="T12" fmla="*/ 217 w 217"/>
                  <a:gd name="T13" fmla="*/ 40 h 161"/>
                  <a:gd name="T14" fmla="*/ 217 w 217"/>
                  <a:gd name="T15" fmla="*/ 2 h 161"/>
                  <a:gd name="T16" fmla="*/ 217 w 217"/>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1">
                    <a:moveTo>
                      <a:pt x="217" y="0"/>
                    </a:moveTo>
                    <a:lnTo>
                      <a:pt x="120" y="73"/>
                    </a:lnTo>
                    <a:lnTo>
                      <a:pt x="99" y="88"/>
                    </a:lnTo>
                    <a:lnTo>
                      <a:pt x="0" y="161"/>
                    </a:lnTo>
                    <a:lnTo>
                      <a:pt x="52" y="161"/>
                    </a:lnTo>
                    <a:lnTo>
                      <a:pt x="64" y="154"/>
                    </a:lnTo>
                    <a:lnTo>
                      <a:pt x="217" y="40"/>
                    </a:lnTo>
                    <a:lnTo>
                      <a:pt x="217" y="2"/>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8" name="Freeform: Shape 64">
                <a:extLst>
                  <a:ext uri="{FF2B5EF4-FFF2-40B4-BE49-F238E27FC236}">
                    <a16:creationId xmlns:a16="http://schemas.microsoft.com/office/drawing/2014/main" id="{258B08EF-136F-4A03-B099-A1507F889E0B}"/>
                  </a:ext>
                </a:extLst>
              </p:cNvPr>
              <p:cNvSpPr>
                <a:spLocks/>
              </p:cNvSpPr>
              <p:nvPr/>
            </p:nvSpPr>
            <p:spPr bwMode="auto">
              <a:xfrm>
                <a:off x="5842725" y="3464126"/>
                <a:ext cx="196664" cy="393330"/>
              </a:xfrm>
              <a:custGeom>
                <a:avLst/>
                <a:gdLst>
                  <a:gd name="T0" fmla="*/ 14 w 14"/>
                  <a:gd name="T1" fmla="*/ 0 h 28"/>
                  <a:gd name="T2" fmla="*/ 0 w 14"/>
                  <a:gd name="T3" fmla="*/ 14 h 28"/>
                  <a:gd name="T4" fmla="*/ 14 w 14"/>
                  <a:gd name="T5" fmla="*/ 28 h 28"/>
                  <a:gd name="T6" fmla="*/ 14 w 14"/>
                  <a:gd name="T7" fmla="*/ 28 h 28"/>
                  <a:gd name="T8" fmla="*/ 14 w 14"/>
                  <a:gd name="T9" fmla="*/ 23 h 28"/>
                  <a:gd name="T10" fmla="*/ 14 w 14"/>
                  <a:gd name="T11" fmla="*/ 23 h 28"/>
                  <a:gd name="T12" fmla="*/ 5 w 14"/>
                  <a:gd name="T13" fmla="*/ 14 h 28"/>
                  <a:gd name="T14" fmla="*/ 14 w 14"/>
                  <a:gd name="T15" fmla="*/ 5 h 28"/>
                  <a:gd name="T16" fmla="*/ 14 w 14"/>
                  <a:gd name="T17" fmla="*/ 5 h 28"/>
                  <a:gd name="T18" fmla="*/ 14 w 14"/>
                  <a:gd name="T19" fmla="*/ 0 h 28"/>
                  <a:gd name="T20" fmla="*/ 14 w 14"/>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8">
                    <a:moveTo>
                      <a:pt x="14" y="0"/>
                    </a:moveTo>
                    <a:cubicBezTo>
                      <a:pt x="6" y="0"/>
                      <a:pt x="0" y="6"/>
                      <a:pt x="0" y="14"/>
                    </a:cubicBezTo>
                    <a:cubicBezTo>
                      <a:pt x="0" y="22"/>
                      <a:pt x="6" y="28"/>
                      <a:pt x="14" y="28"/>
                    </a:cubicBezTo>
                    <a:cubicBezTo>
                      <a:pt x="14" y="28"/>
                      <a:pt x="14" y="28"/>
                      <a:pt x="14" y="28"/>
                    </a:cubicBezTo>
                    <a:cubicBezTo>
                      <a:pt x="14" y="23"/>
                      <a:pt x="14" y="23"/>
                      <a:pt x="14" y="23"/>
                    </a:cubicBezTo>
                    <a:cubicBezTo>
                      <a:pt x="14" y="23"/>
                      <a:pt x="14" y="23"/>
                      <a:pt x="14" y="23"/>
                    </a:cubicBezTo>
                    <a:cubicBezTo>
                      <a:pt x="9" y="23"/>
                      <a:pt x="5" y="19"/>
                      <a:pt x="5" y="14"/>
                    </a:cubicBezTo>
                    <a:cubicBezTo>
                      <a:pt x="5" y="9"/>
                      <a:pt x="9" y="5"/>
                      <a:pt x="14" y="5"/>
                    </a:cubicBezTo>
                    <a:cubicBezTo>
                      <a:pt x="14" y="5"/>
                      <a:pt x="14" y="5"/>
                      <a:pt x="14" y="5"/>
                    </a:cubicBezTo>
                    <a:cubicBezTo>
                      <a:pt x="14" y="0"/>
                      <a:pt x="14" y="0"/>
                      <a:pt x="14" y="0"/>
                    </a:cubicBezTo>
                    <a:cubicBezTo>
                      <a:pt x="14" y="0"/>
                      <a:pt x="14" y="0"/>
                      <a:pt x="14" y="0"/>
                    </a:cubicBezTo>
                  </a:path>
                </a:pathLst>
              </a:custGeom>
              <a:solidFill>
                <a:sysClr val="window" lastClr="FFFFFF">
                  <a:lumMod val="50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29" name="Freeform: Shape 65">
                <a:extLst>
                  <a:ext uri="{FF2B5EF4-FFF2-40B4-BE49-F238E27FC236}">
                    <a16:creationId xmlns:a16="http://schemas.microsoft.com/office/drawing/2014/main" id="{A10821B7-4379-4B60-BF3B-6A77B3FA2DA7}"/>
                  </a:ext>
                </a:extLst>
              </p:cNvPr>
              <p:cNvSpPr>
                <a:spLocks/>
              </p:cNvSpPr>
              <p:nvPr/>
            </p:nvSpPr>
            <p:spPr bwMode="auto">
              <a:xfrm>
                <a:off x="5914240" y="3535639"/>
                <a:ext cx="125149" cy="256260"/>
              </a:xfrm>
              <a:custGeom>
                <a:avLst/>
                <a:gdLst>
                  <a:gd name="T0" fmla="*/ 9 w 9"/>
                  <a:gd name="T1" fmla="*/ 0 h 18"/>
                  <a:gd name="T2" fmla="*/ 0 w 9"/>
                  <a:gd name="T3" fmla="*/ 9 h 18"/>
                  <a:gd name="T4" fmla="*/ 9 w 9"/>
                  <a:gd name="T5" fmla="*/ 18 h 18"/>
                  <a:gd name="T6" fmla="*/ 9 w 9"/>
                  <a:gd name="T7" fmla="*/ 18 h 18"/>
                  <a:gd name="T8" fmla="*/ 9 w 9"/>
                  <a:gd name="T9" fmla="*/ 0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4" y="0"/>
                      <a:pt x="0" y="4"/>
                      <a:pt x="0" y="9"/>
                    </a:cubicBezTo>
                    <a:cubicBezTo>
                      <a:pt x="0" y="14"/>
                      <a:pt x="4" y="18"/>
                      <a:pt x="9" y="18"/>
                    </a:cubicBezTo>
                    <a:cubicBezTo>
                      <a:pt x="9" y="18"/>
                      <a:pt x="9" y="18"/>
                      <a:pt x="9" y="18"/>
                    </a:cubicBezTo>
                    <a:cubicBezTo>
                      <a:pt x="9" y="0"/>
                      <a:pt x="9" y="0"/>
                      <a:pt x="9" y="0"/>
                    </a:cubicBezTo>
                    <a:cubicBezTo>
                      <a:pt x="9" y="0"/>
                      <a:pt x="9" y="0"/>
                      <a:pt x="9" y="0"/>
                    </a:cubicBezTo>
                  </a:path>
                </a:pathLst>
              </a:custGeom>
              <a:solidFill>
                <a:srgbClr val="1F497D">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30" name="Freeform: Shape 66">
                <a:extLst>
                  <a:ext uri="{FF2B5EF4-FFF2-40B4-BE49-F238E27FC236}">
                    <a16:creationId xmlns:a16="http://schemas.microsoft.com/office/drawing/2014/main" id="{21681424-A2D7-43FF-9435-6A631E6CAEC6}"/>
                  </a:ext>
                </a:extLst>
              </p:cNvPr>
              <p:cNvSpPr>
                <a:spLocks/>
              </p:cNvSpPr>
              <p:nvPr/>
            </p:nvSpPr>
            <p:spPr bwMode="auto">
              <a:xfrm>
                <a:off x="5211015" y="2796658"/>
                <a:ext cx="250300" cy="268178"/>
              </a:xfrm>
              <a:custGeom>
                <a:avLst/>
                <a:gdLst>
                  <a:gd name="T0" fmla="*/ 4 w 18"/>
                  <a:gd name="T1" fmla="*/ 13 h 19"/>
                  <a:gd name="T2" fmla="*/ 17 w 18"/>
                  <a:gd name="T3" fmla="*/ 19 h 19"/>
                  <a:gd name="T4" fmla="*/ 17 w 18"/>
                  <a:gd name="T5" fmla="*/ 19 h 19"/>
                  <a:gd name="T6" fmla="*/ 16 w 18"/>
                  <a:gd name="T7" fmla="*/ 19 h 19"/>
                  <a:gd name="T8" fmla="*/ 16 w 18"/>
                  <a:gd name="T9" fmla="*/ 18 h 19"/>
                  <a:gd name="T10" fmla="*/ 15 w 18"/>
                  <a:gd name="T11" fmla="*/ 18 h 19"/>
                  <a:gd name="T12" fmla="*/ 14 w 18"/>
                  <a:gd name="T13" fmla="*/ 17 h 19"/>
                  <a:gd name="T14" fmla="*/ 14 w 18"/>
                  <a:gd name="T15" fmla="*/ 16 h 19"/>
                  <a:gd name="T16" fmla="*/ 13 w 18"/>
                  <a:gd name="T17" fmla="*/ 16 h 19"/>
                  <a:gd name="T18" fmla="*/ 12 w 18"/>
                  <a:gd name="T19" fmla="*/ 15 h 19"/>
                  <a:gd name="T20" fmla="*/ 11 w 18"/>
                  <a:gd name="T21" fmla="*/ 13 h 19"/>
                  <a:gd name="T22" fmla="*/ 10 w 18"/>
                  <a:gd name="T23" fmla="*/ 12 h 19"/>
                  <a:gd name="T24" fmla="*/ 9 w 18"/>
                  <a:gd name="T25" fmla="*/ 10 h 19"/>
                  <a:gd name="T26" fmla="*/ 8 w 18"/>
                  <a:gd name="T27" fmla="*/ 9 h 19"/>
                  <a:gd name="T28" fmla="*/ 7 w 18"/>
                  <a:gd name="T29" fmla="*/ 7 h 19"/>
                  <a:gd name="T30" fmla="*/ 6 w 18"/>
                  <a:gd name="T31" fmla="*/ 7 h 19"/>
                  <a:gd name="T32" fmla="*/ 6 w 18"/>
                  <a:gd name="T33" fmla="*/ 6 h 19"/>
                  <a:gd name="T34" fmla="*/ 5 w 18"/>
                  <a:gd name="T35" fmla="*/ 5 h 19"/>
                  <a:gd name="T36" fmla="*/ 5 w 18"/>
                  <a:gd name="T37" fmla="*/ 5 h 19"/>
                  <a:gd name="T38" fmla="*/ 5 w 18"/>
                  <a:gd name="T39" fmla="*/ 5 h 19"/>
                  <a:gd name="T40" fmla="*/ 6 w 18"/>
                  <a:gd name="T41" fmla="*/ 6 h 19"/>
                  <a:gd name="T42" fmla="*/ 6 w 18"/>
                  <a:gd name="T43" fmla="*/ 7 h 19"/>
                  <a:gd name="T44" fmla="*/ 7 w 18"/>
                  <a:gd name="T45" fmla="*/ 7 h 19"/>
                  <a:gd name="T46" fmla="*/ 8 w 18"/>
                  <a:gd name="T47" fmla="*/ 9 h 19"/>
                  <a:gd name="T48" fmla="*/ 9 w 18"/>
                  <a:gd name="T49" fmla="*/ 10 h 19"/>
                  <a:gd name="T50" fmla="*/ 10 w 18"/>
                  <a:gd name="T51" fmla="*/ 12 h 19"/>
                  <a:gd name="T52" fmla="*/ 11 w 18"/>
                  <a:gd name="T53" fmla="*/ 13 h 19"/>
                  <a:gd name="T54" fmla="*/ 13 w 18"/>
                  <a:gd name="T55" fmla="*/ 15 h 19"/>
                  <a:gd name="T56" fmla="*/ 13 w 18"/>
                  <a:gd name="T57" fmla="*/ 15 h 19"/>
                  <a:gd name="T58" fmla="*/ 14 w 18"/>
                  <a:gd name="T59" fmla="*/ 16 h 19"/>
                  <a:gd name="T60" fmla="*/ 15 w 18"/>
                  <a:gd name="T61" fmla="*/ 17 h 19"/>
                  <a:gd name="T62" fmla="*/ 15 w 18"/>
                  <a:gd name="T63" fmla="*/ 17 h 19"/>
                  <a:gd name="T64" fmla="*/ 16 w 18"/>
                  <a:gd name="T65" fmla="*/ 18 h 19"/>
                  <a:gd name="T66" fmla="*/ 17 w 18"/>
                  <a:gd name="T67" fmla="*/ 18 h 19"/>
                  <a:gd name="T68" fmla="*/ 17 w 18"/>
                  <a:gd name="T69" fmla="*/ 19 h 19"/>
                  <a:gd name="T70" fmla="*/ 17 w 18"/>
                  <a:gd name="T71" fmla="*/ 19 h 19"/>
                  <a:gd name="T72" fmla="*/ 14 w 18"/>
                  <a:gd name="T73" fmla="*/ 6 h 19"/>
                  <a:gd name="T74" fmla="*/ 1 w 18"/>
                  <a:gd name="T75" fmla="*/ 0 h 19"/>
                  <a:gd name="T76" fmla="*/ 4 w 18"/>
                  <a:gd name="T77"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 h="19">
                    <a:moveTo>
                      <a:pt x="4" y="13"/>
                    </a:moveTo>
                    <a:cubicBezTo>
                      <a:pt x="8" y="18"/>
                      <a:pt x="15" y="19"/>
                      <a:pt x="17" y="19"/>
                    </a:cubicBezTo>
                    <a:cubicBezTo>
                      <a:pt x="17" y="19"/>
                      <a:pt x="17" y="19"/>
                      <a:pt x="17" y="19"/>
                    </a:cubicBezTo>
                    <a:cubicBezTo>
                      <a:pt x="16" y="19"/>
                      <a:pt x="16" y="19"/>
                      <a:pt x="16" y="19"/>
                    </a:cubicBezTo>
                    <a:cubicBezTo>
                      <a:pt x="16" y="18"/>
                      <a:pt x="16" y="18"/>
                      <a:pt x="16" y="18"/>
                    </a:cubicBezTo>
                    <a:cubicBezTo>
                      <a:pt x="15" y="18"/>
                      <a:pt x="15" y="18"/>
                      <a:pt x="15" y="18"/>
                    </a:cubicBezTo>
                    <a:cubicBezTo>
                      <a:pt x="14" y="17"/>
                      <a:pt x="14" y="17"/>
                      <a:pt x="14" y="17"/>
                    </a:cubicBezTo>
                    <a:cubicBezTo>
                      <a:pt x="14" y="16"/>
                      <a:pt x="14" y="16"/>
                      <a:pt x="14" y="16"/>
                    </a:cubicBezTo>
                    <a:cubicBezTo>
                      <a:pt x="13" y="16"/>
                      <a:pt x="13" y="16"/>
                      <a:pt x="13" y="16"/>
                    </a:cubicBezTo>
                    <a:cubicBezTo>
                      <a:pt x="12" y="15"/>
                      <a:pt x="12" y="15"/>
                      <a:pt x="12" y="15"/>
                    </a:cubicBezTo>
                    <a:cubicBezTo>
                      <a:pt x="12" y="14"/>
                      <a:pt x="11" y="14"/>
                      <a:pt x="11" y="13"/>
                    </a:cubicBezTo>
                    <a:cubicBezTo>
                      <a:pt x="11" y="13"/>
                      <a:pt x="10" y="12"/>
                      <a:pt x="10" y="12"/>
                    </a:cubicBezTo>
                    <a:cubicBezTo>
                      <a:pt x="9" y="11"/>
                      <a:pt x="9" y="11"/>
                      <a:pt x="9" y="10"/>
                    </a:cubicBezTo>
                    <a:cubicBezTo>
                      <a:pt x="8" y="10"/>
                      <a:pt x="8" y="9"/>
                      <a:pt x="8" y="9"/>
                    </a:cubicBezTo>
                    <a:cubicBezTo>
                      <a:pt x="7" y="8"/>
                      <a:pt x="7" y="8"/>
                      <a:pt x="7" y="7"/>
                    </a:cubicBezTo>
                    <a:cubicBezTo>
                      <a:pt x="6" y="7"/>
                      <a:pt x="6" y="7"/>
                      <a:pt x="6" y="7"/>
                    </a:cubicBezTo>
                    <a:cubicBezTo>
                      <a:pt x="6" y="6"/>
                      <a:pt x="6" y="6"/>
                      <a:pt x="6" y="6"/>
                    </a:cubicBezTo>
                    <a:cubicBezTo>
                      <a:pt x="5" y="5"/>
                      <a:pt x="5" y="5"/>
                      <a:pt x="5" y="5"/>
                    </a:cubicBezTo>
                    <a:cubicBezTo>
                      <a:pt x="5" y="5"/>
                      <a:pt x="5" y="5"/>
                      <a:pt x="5" y="5"/>
                    </a:cubicBezTo>
                    <a:cubicBezTo>
                      <a:pt x="5" y="5"/>
                      <a:pt x="5" y="5"/>
                      <a:pt x="5" y="5"/>
                    </a:cubicBezTo>
                    <a:cubicBezTo>
                      <a:pt x="6" y="6"/>
                      <a:pt x="6" y="6"/>
                      <a:pt x="6" y="6"/>
                    </a:cubicBezTo>
                    <a:cubicBezTo>
                      <a:pt x="6" y="7"/>
                      <a:pt x="6" y="7"/>
                      <a:pt x="6" y="7"/>
                    </a:cubicBezTo>
                    <a:cubicBezTo>
                      <a:pt x="7" y="7"/>
                      <a:pt x="7" y="7"/>
                      <a:pt x="7" y="7"/>
                    </a:cubicBezTo>
                    <a:cubicBezTo>
                      <a:pt x="7" y="8"/>
                      <a:pt x="7" y="8"/>
                      <a:pt x="8" y="9"/>
                    </a:cubicBezTo>
                    <a:cubicBezTo>
                      <a:pt x="8" y="9"/>
                      <a:pt x="8" y="10"/>
                      <a:pt x="9" y="10"/>
                    </a:cubicBezTo>
                    <a:cubicBezTo>
                      <a:pt x="9" y="11"/>
                      <a:pt x="10" y="11"/>
                      <a:pt x="10" y="12"/>
                    </a:cubicBezTo>
                    <a:cubicBezTo>
                      <a:pt x="10" y="12"/>
                      <a:pt x="11" y="13"/>
                      <a:pt x="11" y="13"/>
                    </a:cubicBezTo>
                    <a:cubicBezTo>
                      <a:pt x="12" y="14"/>
                      <a:pt x="12" y="14"/>
                      <a:pt x="13" y="15"/>
                    </a:cubicBezTo>
                    <a:cubicBezTo>
                      <a:pt x="13" y="15"/>
                      <a:pt x="13" y="15"/>
                      <a:pt x="13" y="15"/>
                    </a:cubicBezTo>
                    <a:cubicBezTo>
                      <a:pt x="14" y="16"/>
                      <a:pt x="14" y="16"/>
                      <a:pt x="14" y="16"/>
                    </a:cubicBezTo>
                    <a:cubicBezTo>
                      <a:pt x="15" y="17"/>
                      <a:pt x="15" y="17"/>
                      <a:pt x="15" y="17"/>
                    </a:cubicBezTo>
                    <a:cubicBezTo>
                      <a:pt x="15" y="17"/>
                      <a:pt x="15" y="17"/>
                      <a:pt x="15" y="17"/>
                    </a:cubicBezTo>
                    <a:cubicBezTo>
                      <a:pt x="16" y="18"/>
                      <a:pt x="16" y="18"/>
                      <a:pt x="16" y="18"/>
                    </a:cubicBezTo>
                    <a:cubicBezTo>
                      <a:pt x="17" y="18"/>
                      <a:pt x="17" y="18"/>
                      <a:pt x="17" y="18"/>
                    </a:cubicBezTo>
                    <a:cubicBezTo>
                      <a:pt x="17" y="19"/>
                      <a:pt x="17" y="19"/>
                      <a:pt x="17" y="19"/>
                    </a:cubicBezTo>
                    <a:cubicBezTo>
                      <a:pt x="17" y="19"/>
                      <a:pt x="17" y="19"/>
                      <a:pt x="17" y="19"/>
                    </a:cubicBezTo>
                    <a:cubicBezTo>
                      <a:pt x="18" y="17"/>
                      <a:pt x="18" y="10"/>
                      <a:pt x="14" y="6"/>
                    </a:cubicBezTo>
                    <a:cubicBezTo>
                      <a:pt x="9" y="0"/>
                      <a:pt x="1" y="0"/>
                      <a:pt x="1" y="0"/>
                    </a:cubicBezTo>
                    <a:cubicBezTo>
                      <a:pt x="1" y="0"/>
                      <a:pt x="0" y="8"/>
                      <a:pt x="4" y="13"/>
                    </a:cubicBezTo>
                    <a:close/>
                  </a:path>
                </a:pathLst>
              </a:custGeom>
              <a:solidFill>
                <a:srgbClr val="9BBB59"/>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31" name="Freeform: Shape 67">
                <a:extLst>
                  <a:ext uri="{FF2B5EF4-FFF2-40B4-BE49-F238E27FC236}">
                    <a16:creationId xmlns:a16="http://schemas.microsoft.com/office/drawing/2014/main" id="{18F8F86C-547D-4D74-9D1D-23FBB02A8352}"/>
                  </a:ext>
                </a:extLst>
              </p:cNvPr>
              <p:cNvSpPr>
                <a:spLocks/>
              </p:cNvSpPr>
              <p:nvPr/>
            </p:nvSpPr>
            <p:spPr bwMode="auto">
              <a:xfrm>
                <a:off x="5067986" y="2343734"/>
                <a:ext cx="369491" cy="411208"/>
              </a:xfrm>
              <a:custGeom>
                <a:avLst/>
                <a:gdLst>
                  <a:gd name="T0" fmla="*/ 7 w 26"/>
                  <a:gd name="T1" fmla="*/ 20 h 29"/>
                  <a:gd name="T2" fmla="*/ 26 w 26"/>
                  <a:gd name="T3" fmla="*/ 29 h 29"/>
                  <a:gd name="T4" fmla="*/ 25 w 26"/>
                  <a:gd name="T5" fmla="*/ 29 h 29"/>
                  <a:gd name="T6" fmla="*/ 25 w 26"/>
                  <a:gd name="T7" fmla="*/ 28 h 29"/>
                  <a:gd name="T8" fmla="*/ 24 w 26"/>
                  <a:gd name="T9" fmla="*/ 27 h 29"/>
                  <a:gd name="T10" fmla="*/ 23 w 26"/>
                  <a:gd name="T11" fmla="*/ 27 h 29"/>
                  <a:gd name="T12" fmla="*/ 22 w 26"/>
                  <a:gd name="T13" fmla="*/ 26 h 29"/>
                  <a:gd name="T14" fmla="*/ 21 w 26"/>
                  <a:gd name="T15" fmla="*/ 25 h 29"/>
                  <a:gd name="T16" fmla="*/ 20 w 26"/>
                  <a:gd name="T17" fmla="*/ 24 h 29"/>
                  <a:gd name="T18" fmla="*/ 19 w 26"/>
                  <a:gd name="T19" fmla="*/ 23 h 29"/>
                  <a:gd name="T20" fmla="*/ 17 w 26"/>
                  <a:gd name="T21" fmla="*/ 20 h 29"/>
                  <a:gd name="T22" fmla="*/ 15 w 26"/>
                  <a:gd name="T23" fmla="*/ 18 h 29"/>
                  <a:gd name="T24" fmla="*/ 13 w 26"/>
                  <a:gd name="T25" fmla="*/ 16 h 29"/>
                  <a:gd name="T26" fmla="*/ 12 w 26"/>
                  <a:gd name="T27" fmla="*/ 13 h 29"/>
                  <a:gd name="T28" fmla="*/ 10 w 26"/>
                  <a:gd name="T29" fmla="*/ 11 h 29"/>
                  <a:gd name="T30" fmla="*/ 10 w 26"/>
                  <a:gd name="T31" fmla="*/ 10 h 29"/>
                  <a:gd name="T32" fmla="*/ 9 w 26"/>
                  <a:gd name="T33" fmla="*/ 10 h 29"/>
                  <a:gd name="T34" fmla="*/ 8 w 26"/>
                  <a:gd name="T35" fmla="*/ 8 h 29"/>
                  <a:gd name="T36" fmla="*/ 8 w 26"/>
                  <a:gd name="T37" fmla="*/ 7 h 29"/>
                  <a:gd name="T38" fmla="*/ 8 w 26"/>
                  <a:gd name="T39" fmla="*/ 8 h 29"/>
                  <a:gd name="T40" fmla="*/ 9 w 26"/>
                  <a:gd name="T41" fmla="*/ 9 h 29"/>
                  <a:gd name="T42" fmla="*/ 10 w 26"/>
                  <a:gd name="T43" fmla="*/ 10 h 29"/>
                  <a:gd name="T44" fmla="*/ 10 w 26"/>
                  <a:gd name="T45" fmla="*/ 11 h 29"/>
                  <a:gd name="T46" fmla="*/ 12 w 26"/>
                  <a:gd name="T47" fmla="*/ 13 h 29"/>
                  <a:gd name="T48" fmla="*/ 14 w 26"/>
                  <a:gd name="T49" fmla="*/ 15 h 29"/>
                  <a:gd name="T50" fmla="*/ 15 w 26"/>
                  <a:gd name="T51" fmla="*/ 18 h 29"/>
                  <a:gd name="T52" fmla="*/ 17 w 26"/>
                  <a:gd name="T53" fmla="*/ 20 h 29"/>
                  <a:gd name="T54" fmla="*/ 19 w 26"/>
                  <a:gd name="T55" fmla="*/ 22 h 29"/>
                  <a:gd name="T56" fmla="*/ 20 w 26"/>
                  <a:gd name="T57" fmla="*/ 23 h 29"/>
                  <a:gd name="T58" fmla="*/ 21 w 26"/>
                  <a:gd name="T59" fmla="*/ 24 h 29"/>
                  <a:gd name="T60" fmla="*/ 22 w 26"/>
                  <a:gd name="T61" fmla="*/ 25 h 29"/>
                  <a:gd name="T62" fmla="*/ 23 w 26"/>
                  <a:gd name="T63" fmla="*/ 26 h 29"/>
                  <a:gd name="T64" fmla="*/ 24 w 26"/>
                  <a:gd name="T65" fmla="*/ 27 h 29"/>
                  <a:gd name="T66" fmla="*/ 25 w 26"/>
                  <a:gd name="T67" fmla="*/ 27 h 29"/>
                  <a:gd name="T68" fmla="*/ 26 w 26"/>
                  <a:gd name="T69" fmla="*/ 28 h 29"/>
                  <a:gd name="T70" fmla="*/ 26 w 26"/>
                  <a:gd name="T71" fmla="*/ 28 h 29"/>
                  <a:gd name="T72" fmla="*/ 21 w 26"/>
                  <a:gd name="T73" fmla="*/ 9 h 29"/>
                  <a:gd name="T74" fmla="*/ 2 w 26"/>
                  <a:gd name="T75" fmla="*/ 0 h 29"/>
                  <a:gd name="T76" fmla="*/ 7 w 26"/>
                  <a:gd name="T7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9">
                    <a:moveTo>
                      <a:pt x="7" y="20"/>
                    </a:moveTo>
                    <a:cubicBezTo>
                      <a:pt x="13" y="27"/>
                      <a:pt x="23" y="29"/>
                      <a:pt x="26" y="29"/>
                    </a:cubicBezTo>
                    <a:cubicBezTo>
                      <a:pt x="25" y="29"/>
                      <a:pt x="25" y="29"/>
                      <a:pt x="25" y="29"/>
                    </a:cubicBezTo>
                    <a:cubicBezTo>
                      <a:pt x="25" y="28"/>
                      <a:pt x="25" y="28"/>
                      <a:pt x="25" y="28"/>
                    </a:cubicBezTo>
                    <a:cubicBezTo>
                      <a:pt x="24" y="27"/>
                      <a:pt x="24" y="27"/>
                      <a:pt x="24" y="27"/>
                    </a:cubicBezTo>
                    <a:cubicBezTo>
                      <a:pt x="23" y="27"/>
                      <a:pt x="23" y="27"/>
                      <a:pt x="23" y="27"/>
                    </a:cubicBezTo>
                    <a:cubicBezTo>
                      <a:pt x="22" y="26"/>
                      <a:pt x="22" y="26"/>
                      <a:pt x="22" y="26"/>
                    </a:cubicBezTo>
                    <a:cubicBezTo>
                      <a:pt x="21" y="25"/>
                      <a:pt x="21" y="25"/>
                      <a:pt x="21" y="25"/>
                    </a:cubicBezTo>
                    <a:cubicBezTo>
                      <a:pt x="20" y="24"/>
                      <a:pt x="20" y="24"/>
                      <a:pt x="20" y="24"/>
                    </a:cubicBezTo>
                    <a:cubicBezTo>
                      <a:pt x="19" y="23"/>
                      <a:pt x="19" y="23"/>
                      <a:pt x="19" y="23"/>
                    </a:cubicBezTo>
                    <a:cubicBezTo>
                      <a:pt x="18" y="22"/>
                      <a:pt x="17" y="21"/>
                      <a:pt x="17" y="20"/>
                    </a:cubicBezTo>
                    <a:cubicBezTo>
                      <a:pt x="16" y="19"/>
                      <a:pt x="15" y="19"/>
                      <a:pt x="15" y="18"/>
                    </a:cubicBezTo>
                    <a:cubicBezTo>
                      <a:pt x="14" y="17"/>
                      <a:pt x="14" y="16"/>
                      <a:pt x="13" y="16"/>
                    </a:cubicBezTo>
                    <a:cubicBezTo>
                      <a:pt x="13" y="15"/>
                      <a:pt x="12" y="14"/>
                      <a:pt x="12" y="13"/>
                    </a:cubicBezTo>
                    <a:cubicBezTo>
                      <a:pt x="11" y="13"/>
                      <a:pt x="11" y="12"/>
                      <a:pt x="10" y="11"/>
                    </a:cubicBezTo>
                    <a:cubicBezTo>
                      <a:pt x="10" y="10"/>
                      <a:pt x="10" y="10"/>
                      <a:pt x="10" y="10"/>
                    </a:cubicBezTo>
                    <a:cubicBezTo>
                      <a:pt x="9" y="10"/>
                      <a:pt x="9" y="10"/>
                      <a:pt x="9" y="10"/>
                    </a:cubicBezTo>
                    <a:cubicBezTo>
                      <a:pt x="9" y="9"/>
                      <a:pt x="9" y="9"/>
                      <a:pt x="8" y="8"/>
                    </a:cubicBezTo>
                    <a:cubicBezTo>
                      <a:pt x="8" y="7"/>
                      <a:pt x="8" y="7"/>
                      <a:pt x="8" y="7"/>
                    </a:cubicBezTo>
                    <a:cubicBezTo>
                      <a:pt x="8" y="7"/>
                      <a:pt x="8" y="7"/>
                      <a:pt x="8" y="8"/>
                    </a:cubicBezTo>
                    <a:cubicBezTo>
                      <a:pt x="9" y="8"/>
                      <a:pt x="9" y="9"/>
                      <a:pt x="9" y="9"/>
                    </a:cubicBezTo>
                    <a:cubicBezTo>
                      <a:pt x="10" y="10"/>
                      <a:pt x="10" y="10"/>
                      <a:pt x="10" y="10"/>
                    </a:cubicBezTo>
                    <a:cubicBezTo>
                      <a:pt x="10" y="11"/>
                      <a:pt x="10" y="11"/>
                      <a:pt x="10" y="11"/>
                    </a:cubicBezTo>
                    <a:cubicBezTo>
                      <a:pt x="11" y="12"/>
                      <a:pt x="11" y="12"/>
                      <a:pt x="12" y="13"/>
                    </a:cubicBezTo>
                    <a:cubicBezTo>
                      <a:pt x="12" y="14"/>
                      <a:pt x="13" y="15"/>
                      <a:pt x="14" y="15"/>
                    </a:cubicBezTo>
                    <a:cubicBezTo>
                      <a:pt x="14" y="16"/>
                      <a:pt x="15" y="17"/>
                      <a:pt x="15" y="18"/>
                    </a:cubicBezTo>
                    <a:cubicBezTo>
                      <a:pt x="16" y="18"/>
                      <a:pt x="17" y="19"/>
                      <a:pt x="17" y="20"/>
                    </a:cubicBezTo>
                    <a:cubicBezTo>
                      <a:pt x="18" y="21"/>
                      <a:pt x="19" y="21"/>
                      <a:pt x="19" y="22"/>
                    </a:cubicBezTo>
                    <a:cubicBezTo>
                      <a:pt x="20" y="22"/>
                      <a:pt x="20" y="23"/>
                      <a:pt x="20" y="23"/>
                    </a:cubicBezTo>
                    <a:cubicBezTo>
                      <a:pt x="21" y="24"/>
                      <a:pt x="21" y="24"/>
                      <a:pt x="21" y="24"/>
                    </a:cubicBezTo>
                    <a:cubicBezTo>
                      <a:pt x="22" y="25"/>
                      <a:pt x="22" y="25"/>
                      <a:pt x="22" y="25"/>
                    </a:cubicBezTo>
                    <a:cubicBezTo>
                      <a:pt x="23" y="26"/>
                      <a:pt x="23" y="26"/>
                      <a:pt x="23" y="26"/>
                    </a:cubicBezTo>
                    <a:cubicBezTo>
                      <a:pt x="24" y="27"/>
                      <a:pt x="24" y="27"/>
                      <a:pt x="24" y="27"/>
                    </a:cubicBezTo>
                    <a:cubicBezTo>
                      <a:pt x="25" y="27"/>
                      <a:pt x="25" y="27"/>
                      <a:pt x="25" y="27"/>
                    </a:cubicBezTo>
                    <a:cubicBezTo>
                      <a:pt x="26" y="28"/>
                      <a:pt x="26" y="28"/>
                      <a:pt x="26" y="28"/>
                    </a:cubicBezTo>
                    <a:cubicBezTo>
                      <a:pt x="26" y="28"/>
                      <a:pt x="26" y="28"/>
                      <a:pt x="26" y="28"/>
                    </a:cubicBezTo>
                    <a:cubicBezTo>
                      <a:pt x="26" y="25"/>
                      <a:pt x="26" y="15"/>
                      <a:pt x="21" y="9"/>
                    </a:cubicBezTo>
                    <a:cubicBezTo>
                      <a:pt x="14" y="0"/>
                      <a:pt x="2" y="0"/>
                      <a:pt x="2" y="0"/>
                    </a:cubicBezTo>
                    <a:cubicBezTo>
                      <a:pt x="2" y="0"/>
                      <a:pt x="0" y="12"/>
                      <a:pt x="7" y="20"/>
                    </a:cubicBezTo>
                    <a:close/>
                  </a:path>
                </a:pathLst>
              </a:custGeom>
              <a:solidFill>
                <a:srgbClr val="9BBB59"/>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132" name="Freeform: Shape 68">
                <a:extLst>
                  <a:ext uri="{FF2B5EF4-FFF2-40B4-BE49-F238E27FC236}">
                    <a16:creationId xmlns:a16="http://schemas.microsoft.com/office/drawing/2014/main" id="{8670B764-E55C-41B4-BD34-437C3BAE1EB3}"/>
                  </a:ext>
                </a:extLst>
              </p:cNvPr>
              <p:cNvSpPr>
                <a:spLocks/>
              </p:cNvSpPr>
              <p:nvPr/>
            </p:nvSpPr>
            <p:spPr bwMode="auto">
              <a:xfrm>
                <a:off x="5461316" y="2641711"/>
                <a:ext cx="297977" cy="309895"/>
              </a:xfrm>
              <a:custGeom>
                <a:avLst/>
                <a:gdLst>
                  <a:gd name="T0" fmla="*/ 15 w 21"/>
                  <a:gd name="T1" fmla="*/ 15 h 22"/>
                  <a:gd name="T2" fmla="*/ 1 w 21"/>
                  <a:gd name="T3" fmla="*/ 22 h 22"/>
                  <a:gd name="T4" fmla="*/ 1 w 21"/>
                  <a:gd name="T5" fmla="*/ 22 h 22"/>
                  <a:gd name="T6" fmla="*/ 2 w 21"/>
                  <a:gd name="T7" fmla="*/ 22 h 22"/>
                  <a:gd name="T8" fmla="*/ 3 w 21"/>
                  <a:gd name="T9" fmla="*/ 21 h 22"/>
                  <a:gd name="T10" fmla="*/ 3 w 21"/>
                  <a:gd name="T11" fmla="*/ 20 h 22"/>
                  <a:gd name="T12" fmla="*/ 4 w 21"/>
                  <a:gd name="T13" fmla="*/ 20 h 22"/>
                  <a:gd name="T14" fmla="*/ 5 w 21"/>
                  <a:gd name="T15" fmla="*/ 19 h 22"/>
                  <a:gd name="T16" fmla="*/ 6 w 21"/>
                  <a:gd name="T17" fmla="*/ 18 h 22"/>
                  <a:gd name="T18" fmla="*/ 6 w 21"/>
                  <a:gd name="T19" fmla="*/ 17 h 22"/>
                  <a:gd name="T20" fmla="*/ 8 w 21"/>
                  <a:gd name="T21" fmla="*/ 15 h 22"/>
                  <a:gd name="T22" fmla="*/ 9 w 21"/>
                  <a:gd name="T23" fmla="*/ 14 h 22"/>
                  <a:gd name="T24" fmla="*/ 11 w 21"/>
                  <a:gd name="T25" fmla="*/ 12 h 22"/>
                  <a:gd name="T26" fmla="*/ 12 w 21"/>
                  <a:gd name="T27" fmla="*/ 10 h 22"/>
                  <a:gd name="T28" fmla="*/ 13 w 21"/>
                  <a:gd name="T29" fmla="*/ 8 h 22"/>
                  <a:gd name="T30" fmla="*/ 13 w 21"/>
                  <a:gd name="T31" fmla="*/ 8 h 22"/>
                  <a:gd name="T32" fmla="*/ 14 w 21"/>
                  <a:gd name="T33" fmla="*/ 7 h 22"/>
                  <a:gd name="T34" fmla="*/ 14 w 21"/>
                  <a:gd name="T35" fmla="*/ 6 h 22"/>
                  <a:gd name="T36" fmla="*/ 15 w 21"/>
                  <a:gd name="T37" fmla="*/ 5 h 22"/>
                  <a:gd name="T38" fmla="*/ 14 w 21"/>
                  <a:gd name="T39" fmla="*/ 6 h 22"/>
                  <a:gd name="T40" fmla="*/ 14 w 21"/>
                  <a:gd name="T41" fmla="*/ 7 h 22"/>
                  <a:gd name="T42" fmla="*/ 13 w 21"/>
                  <a:gd name="T43" fmla="*/ 8 h 22"/>
                  <a:gd name="T44" fmla="*/ 13 w 21"/>
                  <a:gd name="T45" fmla="*/ 8 h 22"/>
                  <a:gd name="T46" fmla="*/ 12 w 21"/>
                  <a:gd name="T47" fmla="*/ 10 h 22"/>
                  <a:gd name="T48" fmla="*/ 10 w 21"/>
                  <a:gd name="T49" fmla="*/ 12 h 22"/>
                  <a:gd name="T50" fmla="*/ 9 w 21"/>
                  <a:gd name="T51" fmla="*/ 13 h 22"/>
                  <a:gd name="T52" fmla="*/ 8 w 21"/>
                  <a:gd name="T53" fmla="*/ 15 h 22"/>
                  <a:gd name="T54" fmla="*/ 6 w 21"/>
                  <a:gd name="T55" fmla="*/ 17 h 22"/>
                  <a:gd name="T56" fmla="*/ 5 w 21"/>
                  <a:gd name="T57" fmla="*/ 18 h 22"/>
                  <a:gd name="T58" fmla="*/ 4 w 21"/>
                  <a:gd name="T59" fmla="*/ 18 h 22"/>
                  <a:gd name="T60" fmla="*/ 4 w 21"/>
                  <a:gd name="T61" fmla="*/ 19 h 22"/>
                  <a:gd name="T62" fmla="*/ 3 w 21"/>
                  <a:gd name="T63" fmla="*/ 20 h 22"/>
                  <a:gd name="T64" fmla="*/ 2 w 21"/>
                  <a:gd name="T65" fmla="*/ 20 h 22"/>
                  <a:gd name="T66" fmla="*/ 1 w 21"/>
                  <a:gd name="T67" fmla="*/ 21 h 22"/>
                  <a:gd name="T68" fmla="*/ 1 w 21"/>
                  <a:gd name="T69" fmla="*/ 21 h 22"/>
                  <a:gd name="T70" fmla="*/ 1 w 21"/>
                  <a:gd name="T71" fmla="*/ 21 h 22"/>
                  <a:gd name="T72" fmla="*/ 5 w 21"/>
                  <a:gd name="T73" fmla="*/ 6 h 22"/>
                  <a:gd name="T74" fmla="*/ 20 w 21"/>
                  <a:gd name="T75" fmla="*/ 0 h 22"/>
                  <a:gd name="T76" fmla="*/ 15 w 21"/>
                  <a:gd name="T7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 h="22">
                    <a:moveTo>
                      <a:pt x="15" y="15"/>
                    </a:moveTo>
                    <a:cubicBezTo>
                      <a:pt x="11" y="21"/>
                      <a:pt x="3" y="22"/>
                      <a:pt x="1" y="22"/>
                    </a:cubicBezTo>
                    <a:cubicBezTo>
                      <a:pt x="1" y="22"/>
                      <a:pt x="1" y="22"/>
                      <a:pt x="1" y="22"/>
                    </a:cubicBezTo>
                    <a:cubicBezTo>
                      <a:pt x="2" y="22"/>
                      <a:pt x="2" y="22"/>
                      <a:pt x="2" y="22"/>
                    </a:cubicBezTo>
                    <a:cubicBezTo>
                      <a:pt x="3" y="21"/>
                      <a:pt x="3" y="21"/>
                      <a:pt x="3" y="21"/>
                    </a:cubicBezTo>
                    <a:cubicBezTo>
                      <a:pt x="3" y="20"/>
                      <a:pt x="3" y="20"/>
                      <a:pt x="3" y="20"/>
                    </a:cubicBezTo>
                    <a:cubicBezTo>
                      <a:pt x="4" y="20"/>
                      <a:pt x="4" y="20"/>
                      <a:pt x="4" y="20"/>
                    </a:cubicBezTo>
                    <a:cubicBezTo>
                      <a:pt x="5" y="19"/>
                      <a:pt x="5" y="19"/>
                      <a:pt x="5" y="19"/>
                    </a:cubicBezTo>
                    <a:cubicBezTo>
                      <a:pt x="6" y="18"/>
                      <a:pt x="6" y="18"/>
                      <a:pt x="6" y="18"/>
                    </a:cubicBezTo>
                    <a:cubicBezTo>
                      <a:pt x="6" y="17"/>
                      <a:pt x="6" y="17"/>
                      <a:pt x="6" y="17"/>
                    </a:cubicBezTo>
                    <a:cubicBezTo>
                      <a:pt x="7" y="17"/>
                      <a:pt x="7" y="16"/>
                      <a:pt x="8" y="15"/>
                    </a:cubicBezTo>
                    <a:cubicBezTo>
                      <a:pt x="8" y="15"/>
                      <a:pt x="9" y="14"/>
                      <a:pt x="9" y="14"/>
                    </a:cubicBezTo>
                    <a:cubicBezTo>
                      <a:pt x="10" y="13"/>
                      <a:pt x="10" y="12"/>
                      <a:pt x="11" y="12"/>
                    </a:cubicBezTo>
                    <a:cubicBezTo>
                      <a:pt x="11" y="11"/>
                      <a:pt x="12" y="11"/>
                      <a:pt x="12" y="10"/>
                    </a:cubicBezTo>
                    <a:cubicBezTo>
                      <a:pt x="12" y="10"/>
                      <a:pt x="13" y="9"/>
                      <a:pt x="13" y="8"/>
                    </a:cubicBezTo>
                    <a:cubicBezTo>
                      <a:pt x="13" y="8"/>
                      <a:pt x="13" y="8"/>
                      <a:pt x="13" y="8"/>
                    </a:cubicBezTo>
                    <a:cubicBezTo>
                      <a:pt x="14" y="7"/>
                      <a:pt x="14" y="7"/>
                      <a:pt x="14" y="7"/>
                    </a:cubicBezTo>
                    <a:cubicBezTo>
                      <a:pt x="14" y="7"/>
                      <a:pt x="14" y="6"/>
                      <a:pt x="14" y="6"/>
                    </a:cubicBezTo>
                    <a:cubicBezTo>
                      <a:pt x="15" y="5"/>
                      <a:pt x="15" y="5"/>
                      <a:pt x="15" y="5"/>
                    </a:cubicBezTo>
                    <a:cubicBezTo>
                      <a:pt x="15" y="5"/>
                      <a:pt x="15" y="5"/>
                      <a:pt x="14" y="6"/>
                    </a:cubicBezTo>
                    <a:cubicBezTo>
                      <a:pt x="14" y="6"/>
                      <a:pt x="14" y="7"/>
                      <a:pt x="14" y="7"/>
                    </a:cubicBezTo>
                    <a:cubicBezTo>
                      <a:pt x="13" y="8"/>
                      <a:pt x="13" y="8"/>
                      <a:pt x="13" y="8"/>
                    </a:cubicBezTo>
                    <a:cubicBezTo>
                      <a:pt x="13" y="8"/>
                      <a:pt x="13" y="8"/>
                      <a:pt x="13" y="8"/>
                    </a:cubicBezTo>
                    <a:cubicBezTo>
                      <a:pt x="12" y="9"/>
                      <a:pt x="12" y="9"/>
                      <a:pt x="12" y="10"/>
                    </a:cubicBezTo>
                    <a:cubicBezTo>
                      <a:pt x="11" y="10"/>
                      <a:pt x="11" y="11"/>
                      <a:pt x="10" y="12"/>
                    </a:cubicBezTo>
                    <a:cubicBezTo>
                      <a:pt x="10" y="12"/>
                      <a:pt x="10" y="13"/>
                      <a:pt x="9" y="13"/>
                    </a:cubicBezTo>
                    <a:cubicBezTo>
                      <a:pt x="9" y="14"/>
                      <a:pt x="8" y="15"/>
                      <a:pt x="8" y="15"/>
                    </a:cubicBezTo>
                    <a:cubicBezTo>
                      <a:pt x="7" y="16"/>
                      <a:pt x="6" y="16"/>
                      <a:pt x="6" y="17"/>
                    </a:cubicBezTo>
                    <a:cubicBezTo>
                      <a:pt x="5" y="18"/>
                      <a:pt x="5" y="18"/>
                      <a:pt x="5" y="18"/>
                    </a:cubicBezTo>
                    <a:cubicBezTo>
                      <a:pt x="4" y="18"/>
                      <a:pt x="4" y="18"/>
                      <a:pt x="4" y="18"/>
                    </a:cubicBezTo>
                    <a:cubicBezTo>
                      <a:pt x="4" y="19"/>
                      <a:pt x="4" y="19"/>
                      <a:pt x="4" y="19"/>
                    </a:cubicBezTo>
                    <a:cubicBezTo>
                      <a:pt x="3" y="20"/>
                      <a:pt x="3" y="20"/>
                      <a:pt x="3" y="20"/>
                    </a:cubicBezTo>
                    <a:cubicBezTo>
                      <a:pt x="2" y="20"/>
                      <a:pt x="2" y="20"/>
                      <a:pt x="2" y="20"/>
                    </a:cubicBezTo>
                    <a:cubicBezTo>
                      <a:pt x="1" y="21"/>
                      <a:pt x="1" y="21"/>
                      <a:pt x="1" y="21"/>
                    </a:cubicBezTo>
                    <a:cubicBezTo>
                      <a:pt x="1" y="21"/>
                      <a:pt x="1" y="21"/>
                      <a:pt x="1" y="21"/>
                    </a:cubicBezTo>
                    <a:cubicBezTo>
                      <a:pt x="1" y="21"/>
                      <a:pt x="1" y="21"/>
                      <a:pt x="1" y="21"/>
                    </a:cubicBezTo>
                    <a:cubicBezTo>
                      <a:pt x="0" y="19"/>
                      <a:pt x="0" y="12"/>
                      <a:pt x="5" y="6"/>
                    </a:cubicBezTo>
                    <a:cubicBezTo>
                      <a:pt x="10" y="0"/>
                      <a:pt x="20" y="0"/>
                      <a:pt x="20" y="0"/>
                    </a:cubicBezTo>
                    <a:cubicBezTo>
                      <a:pt x="20" y="0"/>
                      <a:pt x="21" y="9"/>
                      <a:pt x="15" y="15"/>
                    </a:cubicBezTo>
                    <a:close/>
                  </a:path>
                </a:pathLst>
              </a:custGeom>
              <a:solidFill>
                <a:srgbClr val="9BBB59"/>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grpSp>
        <p:grpSp>
          <p:nvGrpSpPr>
            <p:cNvPr id="71" name="Group 5">
              <a:extLst>
                <a:ext uri="{FF2B5EF4-FFF2-40B4-BE49-F238E27FC236}">
                  <a16:creationId xmlns:a16="http://schemas.microsoft.com/office/drawing/2014/main" id="{BD9226F7-FDD7-4EE4-9D9D-982ED5D7FE16}"/>
                </a:ext>
              </a:extLst>
            </p:cNvPr>
            <p:cNvGrpSpPr/>
            <p:nvPr/>
          </p:nvGrpSpPr>
          <p:grpSpPr>
            <a:xfrm>
              <a:off x="844913" y="4244232"/>
              <a:ext cx="663575" cy="1535376"/>
              <a:chOff x="311686" y="4771504"/>
              <a:chExt cx="663575" cy="1535376"/>
            </a:xfrm>
          </p:grpSpPr>
          <p:sp>
            <p:nvSpPr>
              <p:cNvPr id="76" name="Freeform: Shape 10">
                <a:extLst>
                  <a:ext uri="{FF2B5EF4-FFF2-40B4-BE49-F238E27FC236}">
                    <a16:creationId xmlns:a16="http://schemas.microsoft.com/office/drawing/2014/main" id="{87B14832-B25F-49A4-A214-83FA194F7440}"/>
                  </a:ext>
                </a:extLst>
              </p:cNvPr>
              <p:cNvSpPr>
                <a:spLocks/>
              </p:cNvSpPr>
              <p:nvPr/>
            </p:nvSpPr>
            <p:spPr bwMode="auto">
              <a:xfrm>
                <a:off x="311686" y="4771504"/>
                <a:ext cx="329499" cy="1224182"/>
              </a:xfrm>
              <a:custGeom>
                <a:avLst/>
                <a:gdLst/>
                <a:ahLst/>
                <a:cxnLst>
                  <a:cxn ang="0">
                    <a:pos x="144" y="0"/>
                  </a:cxn>
                  <a:cxn ang="0">
                    <a:pos x="144" y="6"/>
                  </a:cxn>
                  <a:cxn ang="0">
                    <a:pos x="144" y="535"/>
                  </a:cxn>
                  <a:cxn ang="0">
                    <a:pos x="144" y="535"/>
                  </a:cxn>
                  <a:cxn ang="0">
                    <a:pos x="138" y="535"/>
                  </a:cxn>
                  <a:cxn ang="0">
                    <a:pos x="122" y="529"/>
                  </a:cxn>
                  <a:cxn ang="0">
                    <a:pos x="100" y="521"/>
                  </a:cxn>
                  <a:cxn ang="0">
                    <a:pos x="86" y="513"/>
                  </a:cxn>
                  <a:cxn ang="0">
                    <a:pos x="72" y="503"/>
                  </a:cxn>
                  <a:cxn ang="0">
                    <a:pos x="58" y="493"/>
                  </a:cxn>
                  <a:cxn ang="0">
                    <a:pos x="46" y="479"/>
                  </a:cxn>
                  <a:cxn ang="0">
                    <a:pos x="34" y="463"/>
                  </a:cxn>
                  <a:cxn ang="0">
                    <a:pos x="22" y="445"/>
                  </a:cxn>
                  <a:cxn ang="0">
                    <a:pos x="14" y="423"/>
                  </a:cxn>
                  <a:cxn ang="0">
                    <a:pos x="6" y="399"/>
                  </a:cxn>
                  <a:cxn ang="0">
                    <a:pos x="2" y="371"/>
                  </a:cxn>
                  <a:cxn ang="0">
                    <a:pos x="0" y="339"/>
                  </a:cxn>
                  <a:cxn ang="0">
                    <a:pos x="0" y="339"/>
                  </a:cxn>
                  <a:cxn ang="0">
                    <a:pos x="2" y="309"/>
                  </a:cxn>
                  <a:cxn ang="0">
                    <a:pos x="6" y="280"/>
                  </a:cxn>
                  <a:cxn ang="0">
                    <a:pos x="14" y="250"/>
                  </a:cxn>
                  <a:cxn ang="0">
                    <a:pos x="22" y="220"/>
                  </a:cxn>
                  <a:cxn ang="0">
                    <a:pos x="34" y="190"/>
                  </a:cxn>
                  <a:cxn ang="0">
                    <a:pos x="46" y="162"/>
                  </a:cxn>
                  <a:cxn ang="0">
                    <a:pos x="72" y="110"/>
                  </a:cxn>
                  <a:cxn ang="0">
                    <a:pos x="100" y="66"/>
                  </a:cxn>
                  <a:cxn ang="0">
                    <a:pos x="122" y="32"/>
                  </a:cxn>
                  <a:cxn ang="0">
                    <a:pos x="144" y="0"/>
                  </a:cxn>
                  <a:cxn ang="0">
                    <a:pos x="144" y="0"/>
                  </a:cxn>
                </a:cxnLst>
                <a:rect l="0" t="0" r="r" b="b"/>
                <a:pathLst>
                  <a:path w="144" h="535">
                    <a:moveTo>
                      <a:pt x="144" y="0"/>
                    </a:moveTo>
                    <a:lnTo>
                      <a:pt x="144" y="6"/>
                    </a:lnTo>
                    <a:lnTo>
                      <a:pt x="144" y="535"/>
                    </a:lnTo>
                    <a:lnTo>
                      <a:pt x="144" y="535"/>
                    </a:lnTo>
                    <a:lnTo>
                      <a:pt x="138" y="535"/>
                    </a:lnTo>
                    <a:lnTo>
                      <a:pt x="122" y="529"/>
                    </a:lnTo>
                    <a:lnTo>
                      <a:pt x="100" y="521"/>
                    </a:lnTo>
                    <a:lnTo>
                      <a:pt x="86" y="513"/>
                    </a:lnTo>
                    <a:lnTo>
                      <a:pt x="72" y="503"/>
                    </a:lnTo>
                    <a:lnTo>
                      <a:pt x="58" y="493"/>
                    </a:lnTo>
                    <a:lnTo>
                      <a:pt x="46" y="479"/>
                    </a:lnTo>
                    <a:lnTo>
                      <a:pt x="34" y="463"/>
                    </a:lnTo>
                    <a:lnTo>
                      <a:pt x="22" y="445"/>
                    </a:lnTo>
                    <a:lnTo>
                      <a:pt x="14" y="423"/>
                    </a:lnTo>
                    <a:lnTo>
                      <a:pt x="6" y="399"/>
                    </a:lnTo>
                    <a:lnTo>
                      <a:pt x="2" y="371"/>
                    </a:lnTo>
                    <a:lnTo>
                      <a:pt x="0" y="339"/>
                    </a:lnTo>
                    <a:lnTo>
                      <a:pt x="0" y="339"/>
                    </a:lnTo>
                    <a:lnTo>
                      <a:pt x="2" y="309"/>
                    </a:lnTo>
                    <a:lnTo>
                      <a:pt x="6" y="280"/>
                    </a:lnTo>
                    <a:lnTo>
                      <a:pt x="14" y="250"/>
                    </a:lnTo>
                    <a:lnTo>
                      <a:pt x="22" y="220"/>
                    </a:lnTo>
                    <a:lnTo>
                      <a:pt x="34" y="190"/>
                    </a:lnTo>
                    <a:lnTo>
                      <a:pt x="46" y="162"/>
                    </a:lnTo>
                    <a:lnTo>
                      <a:pt x="72" y="110"/>
                    </a:lnTo>
                    <a:lnTo>
                      <a:pt x="100" y="66"/>
                    </a:lnTo>
                    <a:lnTo>
                      <a:pt x="122" y="32"/>
                    </a:lnTo>
                    <a:lnTo>
                      <a:pt x="144" y="0"/>
                    </a:lnTo>
                    <a:lnTo>
                      <a:pt x="144" y="0"/>
                    </a:lnTo>
                    <a:close/>
                  </a:path>
                </a:pathLst>
              </a:custGeom>
              <a:solidFill>
                <a:srgbClr val="9BBB59"/>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77" name="Freeform: Shape 11">
                <a:extLst>
                  <a:ext uri="{FF2B5EF4-FFF2-40B4-BE49-F238E27FC236}">
                    <a16:creationId xmlns:a16="http://schemas.microsoft.com/office/drawing/2014/main" id="{F1E26B04-396C-4DB5-95D3-5BE48EBDE475}"/>
                  </a:ext>
                </a:extLst>
              </p:cNvPr>
              <p:cNvSpPr>
                <a:spLocks/>
              </p:cNvSpPr>
              <p:nvPr/>
            </p:nvSpPr>
            <p:spPr bwMode="auto">
              <a:xfrm>
                <a:off x="641185" y="4771504"/>
                <a:ext cx="334076" cy="1224182"/>
              </a:xfrm>
              <a:custGeom>
                <a:avLst/>
                <a:gdLst/>
                <a:ahLst/>
                <a:cxnLst>
                  <a:cxn ang="0">
                    <a:pos x="0" y="0"/>
                  </a:cxn>
                  <a:cxn ang="0">
                    <a:pos x="0" y="6"/>
                  </a:cxn>
                  <a:cxn ang="0">
                    <a:pos x="0" y="535"/>
                  </a:cxn>
                  <a:cxn ang="0">
                    <a:pos x="0" y="535"/>
                  </a:cxn>
                  <a:cxn ang="0">
                    <a:pos x="8" y="535"/>
                  </a:cxn>
                  <a:cxn ang="0">
                    <a:pos x="24" y="529"/>
                  </a:cxn>
                  <a:cxn ang="0">
                    <a:pos x="46" y="521"/>
                  </a:cxn>
                  <a:cxn ang="0">
                    <a:pos x="60" y="513"/>
                  </a:cxn>
                  <a:cxn ang="0">
                    <a:pos x="74" y="503"/>
                  </a:cxn>
                  <a:cxn ang="0">
                    <a:pos x="86" y="493"/>
                  </a:cxn>
                  <a:cxn ang="0">
                    <a:pos x="100" y="479"/>
                  </a:cxn>
                  <a:cxn ang="0">
                    <a:pos x="112" y="463"/>
                  </a:cxn>
                  <a:cxn ang="0">
                    <a:pos x="124" y="445"/>
                  </a:cxn>
                  <a:cxn ang="0">
                    <a:pos x="132" y="423"/>
                  </a:cxn>
                  <a:cxn ang="0">
                    <a:pos x="140" y="399"/>
                  </a:cxn>
                  <a:cxn ang="0">
                    <a:pos x="144" y="371"/>
                  </a:cxn>
                  <a:cxn ang="0">
                    <a:pos x="146" y="339"/>
                  </a:cxn>
                  <a:cxn ang="0">
                    <a:pos x="146" y="339"/>
                  </a:cxn>
                  <a:cxn ang="0">
                    <a:pos x="144" y="309"/>
                  </a:cxn>
                  <a:cxn ang="0">
                    <a:pos x="140" y="280"/>
                  </a:cxn>
                  <a:cxn ang="0">
                    <a:pos x="132" y="250"/>
                  </a:cxn>
                  <a:cxn ang="0">
                    <a:pos x="124" y="220"/>
                  </a:cxn>
                  <a:cxn ang="0">
                    <a:pos x="112" y="190"/>
                  </a:cxn>
                  <a:cxn ang="0">
                    <a:pos x="100" y="162"/>
                  </a:cxn>
                  <a:cxn ang="0">
                    <a:pos x="74" y="110"/>
                  </a:cxn>
                  <a:cxn ang="0">
                    <a:pos x="46" y="66"/>
                  </a:cxn>
                  <a:cxn ang="0">
                    <a:pos x="24" y="32"/>
                  </a:cxn>
                  <a:cxn ang="0">
                    <a:pos x="0" y="0"/>
                  </a:cxn>
                  <a:cxn ang="0">
                    <a:pos x="0" y="0"/>
                  </a:cxn>
                </a:cxnLst>
                <a:rect l="0" t="0" r="r" b="b"/>
                <a:pathLst>
                  <a:path w="146" h="535">
                    <a:moveTo>
                      <a:pt x="0" y="0"/>
                    </a:moveTo>
                    <a:lnTo>
                      <a:pt x="0" y="6"/>
                    </a:lnTo>
                    <a:lnTo>
                      <a:pt x="0" y="535"/>
                    </a:lnTo>
                    <a:lnTo>
                      <a:pt x="0" y="535"/>
                    </a:lnTo>
                    <a:lnTo>
                      <a:pt x="8" y="535"/>
                    </a:lnTo>
                    <a:lnTo>
                      <a:pt x="24" y="529"/>
                    </a:lnTo>
                    <a:lnTo>
                      <a:pt x="46" y="521"/>
                    </a:lnTo>
                    <a:lnTo>
                      <a:pt x="60" y="513"/>
                    </a:lnTo>
                    <a:lnTo>
                      <a:pt x="74" y="503"/>
                    </a:lnTo>
                    <a:lnTo>
                      <a:pt x="86" y="493"/>
                    </a:lnTo>
                    <a:lnTo>
                      <a:pt x="100" y="479"/>
                    </a:lnTo>
                    <a:lnTo>
                      <a:pt x="112" y="463"/>
                    </a:lnTo>
                    <a:lnTo>
                      <a:pt x="124" y="445"/>
                    </a:lnTo>
                    <a:lnTo>
                      <a:pt x="132" y="423"/>
                    </a:lnTo>
                    <a:lnTo>
                      <a:pt x="140" y="399"/>
                    </a:lnTo>
                    <a:lnTo>
                      <a:pt x="144" y="371"/>
                    </a:lnTo>
                    <a:lnTo>
                      <a:pt x="146" y="339"/>
                    </a:lnTo>
                    <a:lnTo>
                      <a:pt x="146" y="339"/>
                    </a:lnTo>
                    <a:lnTo>
                      <a:pt x="144" y="309"/>
                    </a:lnTo>
                    <a:lnTo>
                      <a:pt x="140" y="280"/>
                    </a:lnTo>
                    <a:lnTo>
                      <a:pt x="132" y="250"/>
                    </a:lnTo>
                    <a:lnTo>
                      <a:pt x="124" y="220"/>
                    </a:lnTo>
                    <a:lnTo>
                      <a:pt x="112" y="190"/>
                    </a:lnTo>
                    <a:lnTo>
                      <a:pt x="100" y="162"/>
                    </a:lnTo>
                    <a:lnTo>
                      <a:pt x="74" y="110"/>
                    </a:lnTo>
                    <a:lnTo>
                      <a:pt x="46" y="66"/>
                    </a:lnTo>
                    <a:lnTo>
                      <a:pt x="24" y="32"/>
                    </a:lnTo>
                    <a:lnTo>
                      <a:pt x="0" y="0"/>
                    </a:lnTo>
                    <a:lnTo>
                      <a:pt x="0" y="0"/>
                    </a:lnTo>
                    <a:close/>
                  </a:path>
                </a:pathLst>
              </a:custGeom>
              <a:solidFill>
                <a:srgbClr val="9BBB59">
                  <a:lumMod val="75000"/>
                </a:srgbClr>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78" name="Freeform: Shape 12">
                <a:extLst>
                  <a:ext uri="{FF2B5EF4-FFF2-40B4-BE49-F238E27FC236}">
                    <a16:creationId xmlns:a16="http://schemas.microsoft.com/office/drawing/2014/main" id="{6FB03DF0-A151-42CC-B16B-2066C028133D}"/>
                  </a:ext>
                </a:extLst>
              </p:cNvPr>
              <p:cNvSpPr>
                <a:spLocks/>
              </p:cNvSpPr>
              <p:nvPr/>
            </p:nvSpPr>
            <p:spPr bwMode="auto">
              <a:xfrm>
                <a:off x="485588" y="5435079"/>
                <a:ext cx="324923" cy="871801"/>
              </a:xfrm>
              <a:custGeom>
                <a:avLst/>
                <a:gdLst/>
                <a:ahLst/>
                <a:cxnLst>
                  <a:cxn ang="0">
                    <a:pos x="142" y="139"/>
                  </a:cxn>
                  <a:cxn ang="0">
                    <a:pos x="92" y="189"/>
                  </a:cxn>
                  <a:cxn ang="0">
                    <a:pos x="84" y="79"/>
                  </a:cxn>
                  <a:cxn ang="0">
                    <a:pos x="108" y="33"/>
                  </a:cxn>
                  <a:cxn ang="0">
                    <a:pos x="82" y="55"/>
                  </a:cxn>
                  <a:cxn ang="0">
                    <a:pos x="68" y="0"/>
                  </a:cxn>
                  <a:cxn ang="0">
                    <a:pos x="54" y="71"/>
                  </a:cxn>
                  <a:cxn ang="0">
                    <a:pos x="28" y="49"/>
                  </a:cxn>
                  <a:cxn ang="0">
                    <a:pos x="52" y="95"/>
                  </a:cxn>
                  <a:cxn ang="0">
                    <a:pos x="50" y="167"/>
                  </a:cxn>
                  <a:cxn ang="0">
                    <a:pos x="0" y="117"/>
                  </a:cxn>
                  <a:cxn ang="0">
                    <a:pos x="48" y="181"/>
                  </a:cxn>
                  <a:cxn ang="0">
                    <a:pos x="32" y="381"/>
                  </a:cxn>
                  <a:cxn ang="0">
                    <a:pos x="68" y="381"/>
                  </a:cxn>
                  <a:cxn ang="0">
                    <a:pos x="106" y="381"/>
                  </a:cxn>
                  <a:cxn ang="0">
                    <a:pos x="92" y="203"/>
                  </a:cxn>
                  <a:cxn ang="0">
                    <a:pos x="142" y="139"/>
                  </a:cxn>
                </a:cxnLst>
                <a:rect l="0" t="0" r="r" b="b"/>
                <a:pathLst>
                  <a:path w="142" h="381">
                    <a:moveTo>
                      <a:pt x="142" y="139"/>
                    </a:moveTo>
                    <a:lnTo>
                      <a:pt x="92" y="189"/>
                    </a:lnTo>
                    <a:lnTo>
                      <a:pt x="84" y="79"/>
                    </a:lnTo>
                    <a:lnTo>
                      <a:pt x="108" y="33"/>
                    </a:lnTo>
                    <a:lnTo>
                      <a:pt x="82" y="55"/>
                    </a:lnTo>
                    <a:lnTo>
                      <a:pt x="68" y="0"/>
                    </a:lnTo>
                    <a:lnTo>
                      <a:pt x="54" y="71"/>
                    </a:lnTo>
                    <a:lnTo>
                      <a:pt x="28" y="49"/>
                    </a:lnTo>
                    <a:lnTo>
                      <a:pt x="52" y="95"/>
                    </a:lnTo>
                    <a:lnTo>
                      <a:pt x="50" y="167"/>
                    </a:lnTo>
                    <a:lnTo>
                      <a:pt x="0" y="117"/>
                    </a:lnTo>
                    <a:lnTo>
                      <a:pt x="48" y="181"/>
                    </a:lnTo>
                    <a:lnTo>
                      <a:pt x="32" y="381"/>
                    </a:lnTo>
                    <a:lnTo>
                      <a:pt x="68" y="381"/>
                    </a:lnTo>
                    <a:lnTo>
                      <a:pt x="106" y="381"/>
                    </a:lnTo>
                    <a:lnTo>
                      <a:pt x="92" y="203"/>
                    </a:lnTo>
                    <a:lnTo>
                      <a:pt x="142" y="139"/>
                    </a:lnTo>
                    <a:close/>
                  </a:path>
                </a:pathLst>
              </a:custGeom>
              <a:solidFill>
                <a:srgbClr val="81684F"/>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grpSp>
        <p:grpSp>
          <p:nvGrpSpPr>
            <p:cNvPr id="72" name="Group 6">
              <a:extLst>
                <a:ext uri="{FF2B5EF4-FFF2-40B4-BE49-F238E27FC236}">
                  <a16:creationId xmlns:a16="http://schemas.microsoft.com/office/drawing/2014/main" id="{B032AAB9-770D-49CE-938D-EC9FA0C54F17}"/>
                </a:ext>
              </a:extLst>
            </p:cNvPr>
            <p:cNvGrpSpPr/>
            <p:nvPr/>
          </p:nvGrpSpPr>
          <p:grpSpPr>
            <a:xfrm>
              <a:off x="4178679" y="4244232"/>
              <a:ext cx="663575" cy="1535376"/>
              <a:chOff x="311686" y="4771504"/>
              <a:chExt cx="663575" cy="1535376"/>
            </a:xfrm>
          </p:grpSpPr>
          <p:sp>
            <p:nvSpPr>
              <p:cNvPr id="73" name="Freeform: Shape 7">
                <a:extLst>
                  <a:ext uri="{FF2B5EF4-FFF2-40B4-BE49-F238E27FC236}">
                    <a16:creationId xmlns:a16="http://schemas.microsoft.com/office/drawing/2014/main" id="{80B6C59D-6A9C-4C87-813C-BC7B6763B4C6}"/>
                  </a:ext>
                </a:extLst>
              </p:cNvPr>
              <p:cNvSpPr>
                <a:spLocks/>
              </p:cNvSpPr>
              <p:nvPr/>
            </p:nvSpPr>
            <p:spPr bwMode="auto">
              <a:xfrm>
                <a:off x="311686" y="4771504"/>
                <a:ext cx="329499" cy="1224182"/>
              </a:xfrm>
              <a:custGeom>
                <a:avLst/>
                <a:gdLst/>
                <a:ahLst/>
                <a:cxnLst>
                  <a:cxn ang="0">
                    <a:pos x="144" y="0"/>
                  </a:cxn>
                  <a:cxn ang="0">
                    <a:pos x="144" y="6"/>
                  </a:cxn>
                  <a:cxn ang="0">
                    <a:pos x="144" y="535"/>
                  </a:cxn>
                  <a:cxn ang="0">
                    <a:pos x="144" y="535"/>
                  </a:cxn>
                  <a:cxn ang="0">
                    <a:pos x="138" y="535"/>
                  </a:cxn>
                  <a:cxn ang="0">
                    <a:pos x="122" y="529"/>
                  </a:cxn>
                  <a:cxn ang="0">
                    <a:pos x="100" y="521"/>
                  </a:cxn>
                  <a:cxn ang="0">
                    <a:pos x="86" y="513"/>
                  </a:cxn>
                  <a:cxn ang="0">
                    <a:pos x="72" y="503"/>
                  </a:cxn>
                  <a:cxn ang="0">
                    <a:pos x="58" y="493"/>
                  </a:cxn>
                  <a:cxn ang="0">
                    <a:pos x="46" y="479"/>
                  </a:cxn>
                  <a:cxn ang="0">
                    <a:pos x="34" y="463"/>
                  </a:cxn>
                  <a:cxn ang="0">
                    <a:pos x="22" y="445"/>
                  </a:cxn>
                  <a:cxn ang="0">
                    <a:pos x="14" y="423"/>
                  </a:cxn>
                  <a:cxn ang="0">
                    <a:pos x="6" y="399"/>
                  </a:cxn>
                  <a:cxn ang="0">
                    <a:pos x="2" y="371"/>
                  </a:cxn>
                  <a:cxn ang="0">
                    <a:pos x="0" y="339"/>
                  </a:cxn>
                  <a:cxn ang="0">
                    <a:pos x="0" y="339"/>
                  </a:cxn>
                  <a:cxn ang="0">
                    <a:pos x="2" y="309"/>
                  </a:cxn>
                  <a:cxn ang="0">
                    <a:pos x="6" y="280"/>
                  </a:cxn>
                  <a:cxn ang="0">
                    <a:pos x="14" y="250"/>
                  </a:cxn>
                  <a:cxn ang="0">
                    <a:pos x="22" y="220"/>
                  </a:cxn>
                  <a:cxn ang="0">
                    <a:pos x="34" y="190"/>
                  </a:cxn>
                  <a:cxn ang="0">
                    <a:pos x="46" y="162"/>
                  </a:cxn>
                  <a:cxn ang="0">
                    <a:pos x="72" y="110"/>
                  </a:cxn>
                  <a:cxn ang="0">
                    <a:pos x="100" y="66"/>
                  </a:cxn>
                  <a:cxn ang="0">
                    <a:pos x="122" y="32"/>
                  </a:cxn>
                  <a:cxn ang="0">
                    <a:pos x="144" y="0"/>
                  </a:cxn>
                  <a:cxn ang="0">
                    <a:pos x="144" y="0"/>
                  </a:cxn>
                </a:cxnLst>
                <a:rect l="0" t="0" r="r" b="b"/>
                <a:pathLst>
                  <a:path w="144" h="535">
                    <a:moveTo>
                      <a:pt x="144" y="0"/>
                    </a:moveTo>
                    <a:lnTo>
                      <a:pt x="144" y="6"/>
                    </a:lnTo>
                    <a:lnTo>
                      <a:pt x="144" y="535"/>
                    </a:lnTo>
                    <a:lnTo>
                      <a:pt x="144" y="535"/>
                    </a:lnTo>
                    <a:lnTo>
                      <a:pt x="138" y="535"/>
                    </a:lnTo>
                    <a:lnTo>
                      <a:pt x="122" y="529"/>
                    </a:lnTo>
                    <a:lnTo>
                      <a:pt x="100" y="521"/>
                    </a:lnTo>
                    <a:lnTo>
                      <a:pt x="86" y="513"/>
                    </a:lnTo>
                    <a:lnTo>
                      <a:pt x="72" y="503"/>
                    </a:lnTo>
                    <a:lnTo>
                      <a:pt x="58" y="493"/>
                    </a:lnTo>
                    <a:lnTo>
                      <a:pt x="46" y="479"/>
                    </a:lnTo>
                    <a:lnTo>
                      <a:pt x="34" y="463"/>
                    </a:lnTo>
                    <a:lnTo>
                      <a:pt x="22" y="445"/>
                    </a:lnTo>
                    <a:lnTo>
                      <a:pt x="14" y="423"/>
                    </a:lnTo>
                    <a:lnTo>
                      <a:pt x="6" y="399"/>
                    </a:lnTo>
                    <a:lnTo>
                      <a:pt x="2" y="371"/>
                    </a:lnTo>
                    <a:lnTo>
                      <a:pt x="0" y="339"/>
                    </a:lnTo>
                    <a:lnTo>
                      <a:pt x="0" y="339"/>
                    </a:lnTo>
                    <a:lnTo>
                      <a:pt x="2" y="309"/>
                    </a:lnTo>
                    <a:lnTo>
                      <a:pt x="6" y="280"/>
                    </a:lnTo>
                    <a:lnTo>
                      <a:pt x="14" y="250"/>
                    </a:lnTo>
                    <a:lnTo>
                      <a:pt x="22" y="220"/>
                    </a:lnTo>
                    <a:lnTo>
                      <a:pt x="34" y="190"/>
                    </a:lnTo>
                    <a:lnTo>
                      <a:pt x="46" y="162"/>
                    </a:lnTo>
                    <a:lnTo>
                      <a:pt x="72" y="110"/>
                    </a:lnTo>
                    <a:lnTo>
                      <a:pt x="100" y="66"/>
                    </a:lnTo>
                    <a:lnTo>
                      <a:pt x="122" y="32"/>
                    </a:lnTo>
                    <a:lnTo>
                      <a:pt x="144" y="0"/>
                    </a:lnTo>
                    <a:lnTo>
                      <a:pt x="144" y="0"/>
                    </a:lnTo>
                    <a:close/>
                  </a:path>
                </a:pathLst>
              </a:custGeom>
              <a:solidFill>
                <a:srgbClr val="9BBB59"/>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74" name="Freeform: Shape 8">
                <a:extLst>
                  <a:ext uri="{FF2B5EF4-FFF2-40B4-BE49-F238E27FC236}">
                    <a16:creationId xmlns:a16="http://schemas.microsoft.com/office/drawing/2014/main" id="{100B2000-CB47-4565-9E41-7BE0275ACFFB}"/>
                  </a:ext>
                </a:extLst>
              </p:cNvPr>
              <p:cNvSpPr>
                <a:spLocks/>
              </p:cNvSpPr>
              <p:nvPr/>
            </p:nvSpPr>
            <p:spPr bwMode="auto">
              <a:xfrm>
                <a:off x="641185" y="4771504"/>
                <a:ext cx="334076" cy="1224182"/>
              </a:xfrm>
              <a:custGeom>
                <a:avLst/>
                <a:gdLst/>
                <a:ahLst/>
                <a:cxnLst>
                  <a:cxn ang="0">
                    <a:pos x="0" y="0"/>
                  </a:cxn>
                  <a:cxn ang="0">
                    <a:pos x="0" y="6"/>
                  </a:cxn>
                  <a:cxn ang="0">
                    <a:pos x="0" y="535"/>
                  </a:cxn>
                  <a:cxn ang="0">
                    <a:pos x="0" y="535"/>
                  </a:cxn>
                  <a:cxn ang="0">
                    <a:pos x="8" y="535"/>
                  </a:cxn>
                  <a:cxn ang="0">
                    <a:pos x="24" y="529"/>
                  </a:cxn>
                  <a:cxn ang="0">
                    <a:pos x="46" y="521"/>
                  </a:cxn>
                  <a:cxn ang="0">
                    <a:pos x="60" y="513"/>
                  </a:cxn>
                  <a:cxn ang="0">
                    <a:pos x="74" y="503"/>
                  </a:cxn>
                  <a:cxn ang="0">
                    <a:pos x="86" y="493"/>
                  </a:cxn>
                  <a:cxn ang="0">
                    <a:pos x="100" y="479"/>
                  </a:cxn>
                  <a:cxn ang="0">
                    <a:pos x="112" y="463"/>
                  </a:cxn>
                  <a:cxn ang="0">
                    <a:pos x="124" y="445"/>
                  </a:cxn>
                  <a:cxn ang="0">
                    <a:pos x="132" y="423"/>
                  </a:cxn>
                  <a:cxn ang="0">
                    <a:pos x="140" y="399"/>
                  </a:cxn>
                  <a:cxn ang="0">
                    <a:pos x="144" y="371"/>
                  </a:cxn>
                  <a:cxn ang="0">
                    <a:pos x="146" y="339"/>
                  </a:cxn>
                  <a:cxn ang="0">
                    <a:pos x="146" y="339"/>
                  </a:cxn>
                  <a:cxn ang="0">
                    <a:pos x="144" y="309"/>
                  </a:cxn>
                  <a:cxn ang="0">
                    <a:pos x="140" y="280"/>
                  </a:cxn>
                  <a:cxn ang="0">
                    <a:pos x="132" y="250"/>
                  </a:cxn>
                  <a:cxn ang="0">
                    <a:pos x="124" y="220"/>
                  </a:cxn>
                  <a:cxn ang="0">
                    <a:pos x="112" y="190"/>
                  </a:cxn>
                  <a:cxn ang="0">
                    <a:pos x="100" y="162"/>
                  </a:cxn>
                  <a:cxn ang="0">
                    <a:pos x="74" y="110"/>
                  </a:cxn>
                  <a:cxn ang="0">
                    <a:pos x="46" y="66"/>
                  </a:cxn>
                  <a:cxn ang="0">
                    <a:pos x="24" y="32"/>
                  </a:cxn>
                  <a:cxn ang="0">
                    <a:pos x="0" y="0"/>
                  </a:cxn>
                  <a:cxn ang="0">
                    <a:pos x="0" y="0"/>
                  </a:cxn>
                </a:cxnLst>
                <a:rect l="0" t="0" r="r" b="b"/>
                <a:pathLst>
                  <a:path w="146" h="535">
                    <a:moveTo>
                      <a:pt x="0" y="0"/>
                    </a:moveTo>
                    <a:lnTo>
                      <a:pt x="0" y="6"/>
                    </a:lnTo>
                    <a:lnTo>
                      <a:pt x="0" y="535"/>
                    </a:lnTo>
                    <a:lnTo>
                      <a:pt x="0" y="535"/>
                    </a:lnTo>
                    <a:lnTo>
                      <a:pt x="8" y="535"/>
                    </a:lnTo>
                    <a:lnTo>
                      <a:pt x="24" y="529"/>
                    </a:lnTo>
                    <a:lnTo>
                      <a:pt x="46" y="521"/>
                    </a:lnTo>
                    <a:lnTo>
                      <a:pt x="60" y="513"/>
                    </a:lnTo>
                    <a:lnTo>
                      <a:pt x="74" y="503"/>
                    </a:lnTo>
                    <a:lnTo>
                      <a:pt x="86" y="493"/>
                    </a:lnTo>
                    <a:lnTo>
                      <a:pt x="100" y="479"/>
                    </a:lnTo>
                    <a:lnTo>
                      <a:pt x="112" y="463"/>
                    </a:lnTo>
                    <a:lnTo>
                      <a:pt x="124" y="445"/>
                    </a:lnTo>
                    <a:lnTo>
                      <a:pt x="132" y="423"/>
                    </a:lnTo>
                    <a:lnTo>
                      <a:pt x="140" y="399"/>
                    </a:lnTo>
                    <a:lnTo>
                      <a:pt x="144" y="371"/>
                    </a:lnTo>
                    <a:lnTo>
                      <a:pt x="146" y="339"/>
                    </a:lnTo>
                    <a:lnTo>
                      <a:pt x="146" y="339"/>
                    </a:lnTo>
                    <a:lnTo>
                      <a:pt x="144" y="309"/>
                    </a:lnTo>
                    <a:lnTo>
                      <a:pt x="140" y="280"/>
                    </a:lnTo>
                    <a:lnTo>
                      <a:pt x="132" y="250"/>
                    </a:lnTo>
                    <a:lnTo>
                      <a:pt x="124" y="220"/>
                    </a:lnTo>
                    <a:lnTo>
                      <a:pt x="112" y="190"/>
                    </a:lnTo>
                    <a:lnTo>
                      <a:pt x="100" y="162"/>
                    </a:lnTo>
                    <a:lnTo>
                      <a:pt x="74" y="110"/>
                    </a:lnTo>
                    <a:lnTo>
                      <a:pt x="46" y="66"/>
                    </a:lnTo>
                    <a:lnTo>
                      <a:pt x="24" y="32"/>
                    </a:lnTo>
                    <a:lnTo>
                      <a:pt x="0" y="0"/>
                    </a:lnTo>
                    <a:lnTo>
                      <a:pt x="0" y="0"/>
                    </a:lnTo>
                    <a:close/>
                  </a:path>
                </a:pathLst>
              </a:custGeom>
              <a:solidFill>
                <a:srgbClr val="9BBB59">
                  <a:lumMod val="75000"/>
                </a:srgbClr>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sp>
            <p:nvSpPr>
              <p:cNvPr id="75" name="Freeform: Shape 9">
                <a:extLst>
                  <a:ext uri="{FF2B5EF4-FFF2-40B4-BE49-F238E27FC236}">
                    <a16:creationId xmlns:a16="http://schemas.microsoft.com/office/drawing/2014/main" id="{B230267A-5FB8-42C4-BD58-0AA77B8B4F28}"/>
                  </a:ext>
                </a:extLst>
              </p:cNvPr>
              <p:cNvSpPr>
                <a:spLocks/>
              </p:cNvSpPr>
              <p:nvPr/>
            </p:nvSpPr>
            <p:spPr bwMode="auto">
              <a:xfrm>
                <a:off x="485588" y="5435079"/>
                <a:ext cx="324923" cy="871801"/>
              </a:xfrm>
              <a:custGeom>
                <a:avLst/>
                <a:gdLst/>
                <a:ahLst/>
                <a:cxnLst>
                  <a:cxn ang="0">
                    <a:pos x="142" y="139"/>
                  </a:cxn>
                  <a:cxn ang="0">
                    <a:pos x="92" y="189"/>
                  </a:cxn>
                  <a:cxn ang="0">
                    <a:pos x="84" y="79"/>
                  </a:cxn>
                  <a:cxn ang="0">
                    <a:pos x="108" y="33"/>
                  </a:cxn>
                  <a:cxn ang="0">
                    <a:pos x="82" y="55"/>
                  </a:cxn>
                  <a:cxn ang="0">
                    <a:pos x="68" y="0"/>
                  </a:cxn>
                  <a:cxn ang="0">
                    <a:pos x="54" y="71"/>
                  </a:cxn>
                  <a:cxn ang="0">
                    <a:pos x="28" y="49"/>
                  </a:cxn>
                  <a:cxn ang="0">
                    <a:pos x="52" y="95"/>
                  </a:cxn>
                  <a:cxn ang="0">
                    <a:pos x="50" y="167"/>
                  </a:cxn>
                  <a:cxn ang="0">
                    <a:pos x="0" y="117"/>
                  </a:cxn>
                  <a:cxn ang="0">
                    <a:pos x="48" y="181"/>
                  </a:cxn>
                  <a:cxn ang="0">
                    <a:pos x="32" y="381"/>
                  </a:cxn>
                  <a:cxn ang="0">
                    <a:pos x="68" y="381"/>
                  </a:cxn>
                  <a:cxn ang="0">
                    <a:pos x="106" y="381"/>
                  </a:cxn>
                  <a:cxn ang="0">
                    <a:pos x="92" y="203"/>
                  </a:cxn>
                  <a:cxn ang="0">
                    <a:pos x="142" y="139"/>
                  </a:cxn>
                </a:cxnLst>
                <a:rect l="0" t="0" r="r" b="b"/>
                <a:pathLst>
                  <a:path w="142" h="381">
                    <a:moveTo>
                      <a:pt x="142" y="139"/>
                    </a:moveTo>
                    <a:lnTo>
                      <a:pt x="92" y="189"/>
                    </a:lnTo>
                    <a:lnTo>
                      <a:pt x="84" y="79"/>
                    </a:lnTo>
                    <a:lnTo>
                      <a:pt x="108" y="33"/>
                    </a:lnTo>
                    <a:lnTo>
                      <a:pt x="82" y="55"/>
                    </a:lnTo>
                    <a:lnTo>
                      <a:pt x="68" y="0"/>
                    </a:lnTo>
                    <a:lnTo>
                      <a:pt x="54" y="71"/>
                    </a:lnTo>
                    <a:lnTo>
                      <a:pt x="28" y="49"/>
                    </a:lnTo>
                    <a:lnTo>
                      <a:pt x="52" y="95"/>
                    </a:lnTo>
                    <a:lnTo>
                      <a:pt x="50" y="167"/>
                    </a:lnTo>
                    <a:lnTo>
                      <a:pt x="0" y="117"/>
                    </a:lnTo>
                    <a:lnTo>
                      <a:pt x="48" y="181"/>
                    </a:lnTo>
                    <a:lnTo>
                      <a:pt x="32" y="381"/>
                    </a:lnTo>
                    <a:lnTo>
                      <a:pt x="68" y="381"/>
                    </a:lnTo>
                    <a:lnTo>
                      <a:pt x="106" y="381"/>
                    </a:lnTo>
                    <a:lnTo>
                      <a:pt x="92" y="203"/>
                    </a:lnTo>
                    <a:lnTo>
                      <a:pt x="142" y="139"/>
                    </a:lnTo>
                    <a:close/>
                  </a:path>
                </a:pathLst>
              </a:custGeom>
              <a:solidFill>
                <a:srgbClr val="81684F"/>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99"/>
                  </a:solidFill>
                  <a:effectLst/>
                  <a:uLnTx/>
                  <a:uFillTx/>
                </a:endParaRPr>
              </a:p>
            </p:txBody>
          </p:sp>
        </p:grpSp>
      </p:grpSp>
      <p:pic>
        <p:nvPicPr>
          <p:cNvPr id="133" name="Ảnh 5" descr="水墨花边">
            <a:extLst>
              <a:ext uri="{FF2B5EF4-FFF2-40B4-BE49-F238E27FC236}">
                <a16:creationId xmlns:a16="http://schemas.microsoft.com/office/drawing/2014/main" id="{3D620E0B-C6C1-46AD-82A1-85DB9436A87D}"/>
              </a:ext>
            </a:extLst>
          </p:cNvPr>
          <p:cNvPicPr>
            <a:picLocks noChangeAspect="1"/>
          </p:cNvPicPr>
          <p:nvPr/>
        </p:nvPicPr>
        <p:blipFill>
          <a:blip r:embed="rId4"/>
          <a:srcRect/>
          <a:stretch>
            <a:fillRect/>
          </a:stretch>
        </p:blipFill>
        <p:spPr>
          <a:xfrm flipV="1">
            <a:off x="-34290" y="6486423"/>
            <a:ext cx="12266295" cy="374751"/>
          </a:xfrm>
          <a:prstGeom prst="rect">
            <a:avLst/>
          </a:prstGeom>
        </p:spPr>
      </p:pic>
      <p:grpSp>
        <p:nvGrpSpPr>
          <p:cNvPr id="136" name="Group 135">
            <a:extLst>
              <a:ext uri="{FF2B5EF4-FFF2-40B4-BE49-F238E27FC236}">
                <a16:creationId xmlns:a16="http://schemas.microsoft.com/office/drawing/2014/main" id="{07CBFA92-C56B-43CF-867A-111C9A075946}"/>
              </a:ext>
            </a:extLst>
          </p:cNvPr>
          <p:cNvGrpSpPr/>
          <p:nvPr/>
        </p:nvGrpSpPr>
        <p:grpSpPr>
          <a:xfrm>
            <a:off x="-71312" y="1171255"/>
            <a:ext cx="6175899" cy="5716110"/>
            <a:chOff x="0" y="942110"/>
            <a:chExt cx="6175899" cy="5716110"/>
          </a:xfrm>
        </p:grpSpPr>
        <p:pic>
          <p:nvPicPr>
            <p:cNvPr id="138" name="Picture 2">
              <a:extLst>
                <a:ext uri="{FF2B5EF4-FFF2-40B4-BE49-F238E27FC236}">
                  <a16:creationId xmlns:a16="http://schemas.microsoft.com/office/drawing/2014/main" id="{142FA176-29B4-4500-9298-9711D00761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2110"/>
              <a:ext cx="6175899" cy="571611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a:extLst>
                <a:ext uri="{FF2B5EF4-FFF2-40B4-BE49-F238E27FC236}">
                  <a16:creationId xmlns:a16="http://schemas.microsoft.com/office/drawing/2014/main" id="{1EAF309E-BC87-41CA-AA96-6BC9C7A93C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706070">
              <a:off x="765876" y="2370559"/>
              <a:ext cx="4646377" cy="3342566"/>
            </a:xfrm>
            <a:prstGeom prst="rect">
              <a:avLst/>
            </a:prstGeom>
          </p:spPr>
        </p:pic>
      </p:grpSp>
      <p:grpSp>
        <p:nvGrpSpPr>
          <p:cNvPr id="141" name="Group 140">
            <a:extLst>
              <a:ext uri="{FF2B5EF4-FFF2-40B4-BE49-F238E27FC236}">
                <a16:creationId xmlns:a16="http://schemas.microsoft.com/office/drawing/2014/main" id="{1EBD7516-2D23-4114-9240-9CF788325C5E}"/>
              </a:ext>
            </a:extLst>
          </p:cNvPr>
          <p:cNvGrpSpPr/>
          <p:nvPr/>
        </p:nvGrpSpPr>
        <p:grpSpPr>
          <a:xfrm rot="2038995">
            <a:off x="6327966" y="913556"/>
            <a:ext cx="6175899" cy="5716110"/>
            <a:chOff x="0" y="942110"/>
            <a:chExt cx="6175899" cy="5716110"/>
          </a:xfrm>
        </p:grpSpPr>
        <p:pic>
          <p:nvPicPr>
            <p:cNvPr id="142" name="Picture 2">
              <a:extLst>
                <a:ext uri="{FF2B5EF4-FFF2-40B4-BE49-F238E27FC236}">
                  <a16:creationId xmlns:a16="http://schemas.microsoft.com/office/drawing/2014/main" id="{C798026D-E0C3-491A-84E0-5FCB11A7F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2110"/>
              <a:ext cx="6175899" cy="571611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E83B0614-4C1B-43A1-8671-F247F95ABE0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706070">
              <a:off x="781847" y="2530133"/>
              <a:ext cx="4646377" cy="3143473"/>
            </a:xfrm>
            <a:prstGeom prst="rect">
              <a:avLst/>
            </a:prstGeom>
          </p:spPr>
        </p:pic>
      </p:grpSp>
    </p:spTree>
    <p:extLst>
      <p:ext uri="{BB962C8B-B14F-4D97-AF65-F5344CB8AC3E}">
        <p14:creationId xmlns:p14="http://schemas.microsoft.com/office/powerpoint/2010/main" val="41232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66D54AE8-21F9-4215-B82C-25A50871A44B}"/>
              </a:ext>
            </a:extLst>
          </p:cNvPr>
          <p:cNvSpPr/>
          <p:nvPr/>
        </p:nvSpPr>
        <p:spPr>
          <a:xfrm>
            <a:off x="2439"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
            <a:extLst>
              <a:ext uri="{FF2B5EF4-FFF2-40B4-BE49-F238E27FC236}">
                <a16:creationId xmlns:a16="http://schemas.microsoft.com/office/drawing/2014/main" id="{00537E35-F9D4-F203-27F3-D23B1FCC24BA}"/>
              </a:ext>
            </a:extLst>
          </p:cNvPr>
          <p:cNvGrpSpPr/>
          <p:nvPr/>
        </p:nvGrpSpPr>
        <p:grpSpPr>
          <a:xfrm>
            <a:off x="979820" y="225168"/>
            <a:ext cx="9223916" cy="872949"/>
            <a:chOff x="1133366" y="2220084"/>
            <a:chExt cx="5681780" cy="914400"/>
          </a:xfrm>
        </p:grpSpPr>
        <p:sp>
          <p:nvSpPr>
            <p:cNvPr id="3" name="Arrow: Pentagon 11">
              <a:extLst>
                <a:ext uri="{FF2B5EF4-FFF2-40B4-BE49-F238E27FC236}">
                  <a16:creationId xmlns:a16="http://schemas.microsoft.com/office/drawing/2014/main" id="{2658078F-E90B-634A-97DE-4417AF724E9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DA12689-5D10-97F7-96B3-747BE2659A18}"/>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E0BEA512-84D8-32C1-D4AF-D6801DD1EE21}"/>
              </a:ext>
            </a:extLst>
          </p:cNvPr>
          <p:cNvSpPr txBox="1"/>
          <p:nvPr/>
        </p:nvSpPr>
        <p:spPr>
          <a:xfrm>
            <a:off x="1489065" y="220401"/>
            <a:ext cx="8021925" cy="707886"/>
          </a:xfrm>
          <a:prstGeom prst="rect">
            <a:avLst/>
          </a:prstGeom>
          <a:noFill/>
        </p:spPr>
        <p:txBody>
          <a:bodyPr wrap="square" rtlCol="0">
            <a:spAutoFit/>
          </a:bodyPr>
          <a:lstStyle/>
          <a:p>
            <a:pPr algn="ctr"/>
            <a:r>
              <a:rPr lang="fr-FR" sz="2000" b="1" dirty="0" err="1">
                <a:latin typeface="Arial" panose="020B0604020202020204" pitchFamily="34" charset="0"/>
                <a:cs typeface="Arial" panose="020B0604020202020204" pitchFamily="34" charset="0"/>
              </a:rPr>
              <a:t>Đề</a:t>
            </a:r>
            <a:r>
              <a:rPr lang="fr-FR" sz="2000" b="1" dirty="0">
                <a:latin typeface="Arial" panose="020B0604020202020204" pitchFamily="34" charset="0"/>
                <a:cs typeface="Arial" panose="020B0604020202020204" pitchFamily="34" charset="0"/>
              </a:rPr>
              <a:t> </a:t>
            </a:r>
            <a:r>
              <a:rPr lang="en-VN" sz="2000" b="1" dirty="0">
                <a:latin typeface="Arial" panose="020B0604020202020204" pitchFamily="34" charset="0"/>
                <a:cs typeface="Arial" panose="020B0604020202020204" pitchFamily="34" charset="0"/>
              </a:rPr>
              <a:t>xuất biện pháp giải quyết vấn đề lao động, việc làm và nâng cao chất lượng cuộc sống dân cư ở Thành phố Hồ Chí Minh</a:t>
            </a:r>
            <a:r>
              <a:rPr lang="en-VN" sz="2000" dirty="0">
                <a:latin typeface="Arial" panose="020B0604020202020204" pitchFamily="34" charset="0"/>
                <a:cs typeface="Arial" panose="020B0604020202020204" pitchFamily="34" charset="0"/>
              </a:rPr>
              <a:t> </a:t>
            </a:r>
            <a:endParaRPr lang="en-US" sz="2000" dirty="0">
              <a:solidFill>
                <a:srgbClr val="0070C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F0057FFB-8504-AEB4-F2E0-E9C6F287AEE8}"/>
              </a:ext>
            </a:extLst>
          </p:cNvPr>
          <p:cNvGrpSpPr/>
          <p:nvPr/>
        </p:nvGrpSpPr>
        <p:grpSpPr>
          <a:xfrm>
            <a:off x="217592" y="225168"/>
            <a:ext cx="1301952" cy="872949"/>
            <a:chOff x="344605" y="154323"/>
            <a:chExt cx="1301952" cy="872949"/>
          </a:xfrm>
        </p:grpSpPr>
        <p:sp>
          <p:nvSpPr>
            <p:cNvPr id="8" name="Arrow: Pentagon 15">
              <a:extLst>
                <a:ext uri="{FF2B5EF4-FFF2-40B4-BE49-F238E27FC236}">
                  <a16:creationId xmlns:a16="http://schemas.microsoft.com/office/drawing/2014/main" id="{62EEED2C-3F80-FE28-D6C3-88D3997C643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IV</a:t>
              </a:r>
            </a:p>
          </p:txBody>
        </p:sp>
        <p:sp>
          <p:nvSpPr>
            <p:cNvPr id="13" name="Isosceles Triangle 16">
              <a:extLst>
                <a:ext uri="{FF2B5EF4-FFF2-40B4-BE49-F238E27FC236}">
                  <a16:creationId xmlns:a16="http://schemas.microsoft.com/office/drawing/2014/main" id="{AC576D8F-3EA6-400F-CFD7-8AE1D281E22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9E1E7A-373D-3024-FA40-4A9D915569DC}"/>
              </a:ext>
            </a:extLst>
          </p:cNvPr>
          <p:cNvSpPr txBox="1"/>
          <p:nvPr/>
        </p:nvSpPr>
        <p:spPr>
          <a:xfrm>
            <a:off x="455742" y="3447365"/>
            <a:ext cx="5422900" cy="2617833"/>
          </a:xfrm>
          <a:prstGeom prst="rect">
            <a:avLst/>
          </a:prstGeom>
          <a:noFill/>
        </p:spPr>
        <p:txBody>
          <a:bodyPr wrap="square">
            <a:spAutoFit/>
          </a:bodyPr>
          <a:lstStyle/>
          <a:p>
            <a:pPr marL="285750" indent="-285750" algn="just">
              <a:lnSpc>
                <a:spcPct val="150000"/>
              </a:lnSpc>
              <a:spcBef>
                <a:spcPts val="300"/>
              </a:spcBef>
              <a:spcAft>
                <a:spcPts val="300"/>
              </a:spcAft>
              <a:buFont typeface="Wingdings" pitchFamily="2" charset="2"/>
              <a:buChar char="q"/>
            </a:pPr>
            <a:r>
              <a:rPr lang="en-VN" sz="1800" dirty="0">
                <a:effectLst/>
                <a:latin typeface="Times New Roman" panose="02020603050405020304" pitchFamily="18" charset="0"/>
                <a:ea typeface="Times New Roman" panose="02020603050405020304" pitchFamily="18" charset="0"/>
              </a:rPr>
              <a:t>Dựa vào thông tin trong bài, em hãy cho biết Thành phố Hồ Chí Minh có vai trò như thế nào đối với việc giải quyết việc làm cho người lao động của cả nước. </a:t>
            </a:r>
          </a:p>
          <a:p>
            <a:pPr marL="285750" indent="-285750" algn="just">
              <a:lnSpc>
                <a:spcPct val="150000"/>
              </a:lnSpc>
              <a:spcBef>
                <a:spcPts val="300"/>
              </a:spcBef>
              <a:spcAft>
                <a:spcPts val="300"/>
              </a:spcAft>
              <a:buFont typeface="Wingdings" pitchFamily="2" charset="2"/>
              <a:buChar char="q"/>
            </a:pPr>
            <a:r>
              <a:rPr lang="en-VN" sz="1800" dirty="0">
                <a:effectLst/>
                <a:latin typeface="Times New Roman" panose="02020603050405020304" pitchFamily="18" charset="0"/>
                <a:ea typeface="Times New Roman" panose="02020603050405020304" pitchFamily="18" charset="0"/>
              </a:rPr>
              <a:t>Bằng hiểu biết của bản thân, em hãy đề nghị những vấn đề cần làm để nâng cao chất lượng cuộc sống của người dân Thành phố Hồ Chí Minh</a:t>
            </a:r>
            <a:r>
              <a:rPr lang="en-VN" dirty="0">
                <a:effectLst/>
              </a:rPr>
              <a:t> </a:t>
            </a:r>
            <a:endParaRPr lang="en-VN" dirty="0"/>
          </a:p>
        </p:txBody>
      </p:sp>
      <p:pic>
        <p:nvPicPr>
          <p:cNvPr id="20" name="Picture 19">
            <a:extLst>
              <a:ext uri="{FF2B5EF4-FFF2-40B4-BE49-F238E27FC236}">
                <a16:creationId xmlns:a16="http://schemas.microsoft.com/office/drawing/2014/main" id="{EC96E308-7DB1-C098-3FE8-7B03C8317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931" y="1319120"/>
            <a:ext cx="1645420" cy="1827057"/>
          </a:xfrm>
          <a:prstGeom prst="rect">
            <a:avLst/>
          </a:prstGeom>
        </p:spPr>
      </p:pic>
      <p:grpSp>
        <p:nvGrpSpPr>
          <p:cNvPr id="21" name="Group 20">
            <a:extLst>
              <a:ext uri="{FF2B5EF4-FFF2-40B4-BE49-F238E27FC236}">
                <a16:creationId xmlns:a16="http://schemas.microsoft.com/office/drawing/2014/main" id="{1555A259-78B8-7E2F-458A-23E6F158E487}"/>
              </a:ext>
            </a:extLst>
          </p:cNvPr>
          <p:cNvGrpSpPr/>
          <p:nvPr/>
        </p:nvGrpSpPr>
        <p:grpSpPr>
          <a:xfrm>
            <a:off x="6397045" y="1295919"/>
            <a:ext cx="4797573" cy="729321"/>
            <a:chOff x="-1999683" y="32676"/>
            <a:chExt cx="16708633" cy="729321"/>
          </a:xfrm>
          <a:solidFill>
            <a:srgbClr val="FF0000"/>
          </a:solidFill>
        </p:grpSpPr>
        <p:sp>
          <p:nvSpPr>
            <p:cNvPr id="22" name="Rectangle: Rounded Corners 3">
              <a:extLst>
                <a:ext uri="{FF2B5EF4-FFF2-40B4-BE49-F238E27FC236}">
                  <a16:creationId xmlns:a16="http://schemas.microsoft.com/office/drawing/2014/main" id="{FC7A71FE-4C6E-7504-3A43-6C866A7DCB75}"/>
                </a:ext>
              </a:extLst>
            </p:cNvPr>
            <p:cNvSpPr/>
            <p:nvPr/>
          </p:nvSpPr>
          <p:spPr>
            <a:xfrm>
              <a:off x="-1999683" y="41561"/>
              <a:ext cx="16708633" cy="7204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6621718-D583-842C-4D09-9377F4BEB923}"/>
                </a:ext>
              </a:extLst>
            </p:cNvPr>
            <p:cNvSpPr txBox="1"/>
            <p:nvPr/>
          </p:nvSpPr>
          <p:spPr>
            <a:xfrm>
              <a:off x="-1176275" y="32676"/>
              <a:ext cx="15367963" cy="646331"/>
            </a:xfrm>
            <a:prstGeom prst="rect">
              <a:avLst/>
            </a:prstGeom>
            <a:grp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QUAN SÁT VIDEO</a:t>
              </a:r>
            </a:p>
          </p:txBody>
        </p:sp>
      </p:grpSp>
      <p:pic>
        <p:nvPicPr>
          <p:cNvPr id="24" name="tp-hcm-giai-quyet-viec-lam-cho-gan-292-000-nguoi-thdt (1).mp4">
            <a:hlinkClick r:id="" action="ppaction://media"/>
            <a:extLst>
              <a:ext uri="{FF2B5EF4-FFF2-40B4-BE49-F238E27FC236}">
                <a16:creationId xmlns:a16="http://schemas.microsoft.com/office/drawing/2014/main" id="{A670D3C7-E20B-8ACF-FADE-773299BD6BA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7045" y="2223042"/>
            <a:ext cx="5422900" cy="3048000"/>
          </a:xfrm>
          <a:prstGeom prst="rect">
            <a:avLst/>
          </a:prstGeom>
        </p:spPr>
      </p:pic>
    </p:spTree>
    <p:extLst>
      <p:ext uri="{BB962C8B-B14F-4D97-AF65-F5344CB8AC3E}">
        <p14:creationId xmlns:p14="http://schemas.microsoft.com/office/powerpoint/2010/main" val="31001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1689" fill="hold"/>
                                        <p:tgtEl>
                                          <p:spTgt spid="24"/>
                                        </p:tgtEl>
                                      </p:cBhvr>
                                    </p:cmd>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4"/>
                </p:tgtEl>
              </p:cMediaNode>
            </p:video>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4"/>
                                        </p:tgtEl>
                                      </p:cBhvr>
                                    </p:cmd>
                                  </p:childTnLst>
                                </p:cTn>
                              </p:par>
                            </p:childTnLst>
                          </p:cTn>
                        </p:par>
                      </p:childTnLst>
                    </p:cTn>
                  </p:par>
                </p:childTnLst>
              </p:cTn>
              <p:nextCondLst>
                <p:cond evt="onClick" delay="0">
                  <p:tgtEl>
                    <p:spTgt spid="24"/>
                  </p:tgtEl>
                </p:cond>
              </p:nextCondLst>
            </p:seq>
          </p:childTnLst>
        </p:cTn>
      </p:par>
    </p:tnLst>
    <p:bldLst>
      <p:bldP spid="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9D5AB351-70D4-451A-AEDD-0867B2720CA6}"/>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8FC586D2-62D2-8392-EECE-88AEA20BE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16" y="4802313"/>
            <a:ext cx="1981200" cy="1447800"/>
          </a:xfrm>
          <a:prstGeom prst="rect">
            <a:avLst/>
          </a:prstGeom>
        </p:spPr>
      </p:pic>
      <p:pic>
        <p:nvPicPr>
          <p:cNvPr id="9" name="Hình ảnh 8" descr="Ảnh có chứa văn bản, Mặt người, trang phục, người&#10;&#10;Mô tả được tạo tự động">
            <a:extLst>
              <a:ext uri="{FF2B5EF4-FFF2-40B4-BE49-F238E27FC236}">
                <a16:creationId xmlns:a16="http://schemas.microsoft.com/office/drawing/2014/main" id="{AB39BB1A-82DF-BFFC-04CF-7F29BC9B0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16" y="134906"/>
            <a:ext cx="11117342" cy="6511554"/>
          </a:xfrm>
          <a:prstGeom prst="rect">
            <a:avLst/>
          </a:prstGeom>
        </p:spPr>
      </p:pic>
    </p:spTree>
    <p:extLst>
      <p:ext uri="{BB962C8B-B14F-4D97-AF65-F5344CB8AC3E}">
        <p14:creationId xmlns:p14="http://schemas.microsoft.com/office/powerpoint/2010/main" val="759857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Dãy Núi, Ngọn Núi, Đồi Núi, Tải Hình Núi PNG 138 - Free.Vector6.com">
            <a:extLst>
              <a:ext uri="{FF2B5EF4-FFF2-40B4-BE49-F238E27FC236}">
                <a16:creationId xmlns:a16="http://schemas.microsoft.com/office/drawing/2014/main" id="{2FCAEE1E-5B5F-5171-7BA0-88F200AA4D6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3" name="Freeform 7">
            <a:extLst>
              <a:ext uri="{FF2B5EF4-FFF2-40B4-BE49-F238E27FC236}">
                <a16:creationId xmlns:a16="http://schemas.microsoft.com/office/drawing/2014/main" id="{1E809826-05DD-BA0D-6094-FC173DAC25F6}"/>
              </a:ext>
            </a:extLst>
          </p:cNvPr>
          <p:cNvSpPr/>
          <p:nvPr/>
        </p:nvSpPr>
        <p:spPr>
          <a:xfrm>
            <a:off x="239349" y="452670"/>
            <a:ext cx="11538335" cy="618007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solidFill>
        </p:spPr>
        <p:txBody>
          <a:bodyPr/>
          <a:lstStyle/>
          <a:p>
            <a:pPr defTabSz="609585">
              <a:defRPr/>
            </a:pPr>
            <a:endParaRPr lang="en-US" sz="1200">
              <a:solidFill>
                <a:prstClr val="black"/>
              </a:solidFill>
              <a:latin typeface="Calibri"/>
            </a:endParaRPr>
          </a:p>
        </p:txBody>
      </p:sp>
      <p:sp>
        <p:nvSpPr>
          <p:cNvPr id="7" name="TextBox 6">
            <a:extLst>
              <a:ext uri="{FF2B5EF4-FFF2-40B4-BE49-F238E27FC236}">
                <a16:creationId xmlns:a16="http://schemas.microsoft.com/office/drawing/2014/main" id="{FF312EA3-9C37-9EC2-115C-2C5E2676D91F}"/>
              </a:ext>
            </a:extLst>
          </p:cNvPr>
          <p:cNvSpPr txBox="1"/>
          <p:nvPr/>
        </p:nvSpPr>
        <p:spPr>
          <a:xfrm>
            <a:off x="414316" y="2286434"/>
            <a:ext cx="8105581" cy="995209"/>
          </a:xfrm>
          <a:prstGeom prst="rect">
            <a:avLst/>
          </a:prstGeom>
          <a:noFill/>
        </p:spPr>
        <p:txBody>
          <a:bodyPr wrap="square" rtlCol="0">
            <a:spAutoFit/>
          </a:bodyPr>
          <a:lstStyle/>
          <a:p>
            <a:pPr algn="ctr" defTabSz="609585">
              <a:defRPr/>
            </a:pPr>
            <a:r>
              <a:rPr lang="en-US" sz="5867" dirty="0">
                <a:solidFill>
                  <a:srgbClr val="FF0000"/>
                </a:solidFill>
                <a:latin typeface="#9Slide03 SVNEvery Movie Every " panose="02000500000000000000" pitchFamily="2" charset="0"/>
              </a:rPr>
              <a:t>BÁO CÁO KẾT QUẢ</a:t>
            </a:r>
          </a:p>
        </p:txBody>
      </p:sp>
      <p:pic>
        <p:nvPicPr>
          <p:cNvPr id="8" name="Picture 2" descr="Trình bày Sinh viên PowerPoint Clip nghệ thuật - bài thuyết trình đặc biệt.  png tải về - Miễn phí trong suốt Hành Vi Con Người png Tải về.">
            <a:extLst>
              <a:ext uri="{FF2B5EF4-FFF2-40B4-BE49-F238E27FC236}">
                <a16:creationId xmlns:a16="http://schemas.microsoft.com/office/drawing/2014/main" id="{B8BA1484-75BB-94D4-8958-276060A6A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22" r="23775"/>
          <a:stretch/>
        </p:blipFill>
        <p:spPr bwMode="auto">
          <a:xfrm>
            <a:off x="8030632" y="1454645"/>
            <a:ext cx="3443688" cy="4120433"/>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146E3EDC-447A-3237-D007-808D4FF6DBCC}"/>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273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4E84B13E-2BF9-9A81-C04E-A85AA78F219D}"/>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Diagram 5">
            <a:extLst>
              <a:ext uri="{FF2B5EF4-FFF2-40B4-BE49-F238E27FC236}">
                <a16:creationId xmlns:a16="http://schemas.microsoft.com/office/drawing/2014/main" id="{BEA51F2A-3244-1C27-CA8F-23C769194E1D}"/>
              </a:ext>
            </a:extLst>
          </p:cNvPr>
          <p:cNvGraphicFramePr/>
          <p:nvPr>
            <p:extLst>
              <p:ext uri="{D42A27DB-BD31-4B8C-83A1-F6EECF244321}">
                <p14:modId xmlns:p14="http://schemas.microsoft.com/office/powerpoint/2010/main" val="3416531627"/>
              </p:ext>
            </p:extLst>
          </p:nvPr>
        </p:nvGraphicFramePr>
        <p:xfrm>
          <a:off x="394447" y="358588"/>
          <a:ext cx="11259671" cy="5779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016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CE5FFD-EB1C-4407-BC87-C24B85F8E22D}"/>
              </a:ext>
            </a:extLst>
          </p:cNvPr>
          <p:cNvPicPr>
            <a:picLocks noChangeAspect="1"/>
          </p:cNvPicPr>
          <p:nvPr/>
        </p:nvPicPr>
        <p:blipFill rotWithShape="1">
          <a:blip r:embed="rId2"/>
          <a:srcRect l="6049" r="6242"/>
          <a:stretch/>
        </p:blipFill>
        <p:spPr>
          <a:xfrm>
            <a:off x="6439135" y="945037"/>
            <a:ext cx="5148581" cy="4373526"/>
          </a:xfrm>
          <a:prstGeom prst="rect">
            <a:avLst/>
          </a:prstGeom>
        </p:spPr>
      </p:pic>
      <p:pic>
        <p:nvPicPr>
          <p:cNvPr id="6" name="Picture 5">
            <a:extLst>
              <a:ext uri="{FF2B5EF4-FFF2-40B4-BE49-F238E27FC236}">
                <a16:creationId xmlns:a16="http://schemas.microsoft.com/office/drawing/2014/main" id="{78E47020-44C0-4E63-A87B-7FB2A8C0785E}"/>
              </a:ext>
            </a:extLst>
          </p:cNvPr>
          <p:cNvPicPr>
            <a:picLocks noChangeAspect="1"/>
          </p:cNvPicPr>
          <p:nvPr/>
        </p:nvPicPr>
        <p:blipFill rotWithShape="1">
          <a:blip r:embed="rId3"/>
          <a:srcRect t="21361"/>
          <a:stretch/>
        </p:blipFill>
        <p:spPr>
          <a:xfrm>
            <a:off x="1458728" y="2853070"/>
            <a:ext cx="3556000" cy="2465493"/>
          </a:xfrm>
          <a:prstGeom prst="rect">
            <a:avLst/>
          </a:prstGeom>
        </p:spPr>
      </p:pic>
      <p:sp>
        <p:nvSpPr>
          <p:cNvPr id="2" name="TextBox 1">
            <a:extLst>
              <a:ext uri="{FF2B5EF4-FFF2-40B4-BE49-F238E27FC236}">
                <a16:creationId xmlns:a16="http://schemas.microsoft.com/office/drawing/2014/main" id="{06A8A43E-27C6-776C-B658-127CFEDE6703}"/>
              </a:ext>
            </a:extLst>
          </p:cNvPr>
          <p:cNvSpPr txBox="1"/>
          <p:nvPr/>
        </p:nvSpPr>
        <p:spPr>
          <a:xfrm>
            <a:off x="114122" y="773105"/>
            <a:ext cx="6623882" cy="1611660"/>
          </a:xfrm>
          <a:prstGeom prst="rect">
            <a:avLst/>
          </a:prstGeom>
          <a:noFill/>
        </p:spPr>
        <p:txBody>
          <a:bodyPr wrap="square">
            <a:spAutoFit/>
          </a:bodyPr>
          <a:lstStyle/>
          <a:p>
            <a:pPr marL="0" marR="0" lvl="0" indent="333375" algn="just" defTabSz="914400" rtl="0" eaLnBrk="1" fontAlgn="auto" latinLnBrk="0" hangingPunct="1">
              <a:lnSpc>
                <a:spcPct val="107000"/>
              </a:lnSpc>
              <a:spcBef>
                <a:spcPts val="600"/>
              </a:spcBef>
              <a:spcAft>
                <a:spcPts val="600"/>
              </a:spcAft>
              <a:buClrTx/>
              <a:buSzTx/>
              <a:buFontTx/>
              <a:buNone/>
              <a:tabLst/>
              <a:defRPr/>
            </a:pPr>
            <a:r>
              <a:rPr kumimoji="0" lang="en-US" sz="9600" b="1" i="0" u="none" strike="noStrike" kern="1200" cap="none" spc="0" normalizeH="0" baseline="0" noProof="0" dirty="0" err="1">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Luyện</a:t>
            </a:r>
            <a:r>
              <a:rPr kumimoji="0" lang="en-US" sz="9600" b="1" i="0" u="none" strike="noStrike" kern="1200" cap="none" spc="0" normalizeH="0" noProof="0" dirty="0">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 </a:t>
            </a:r>
            <a:r>
              <a:rPr kumimoji="0" lang="en-US" sz="9600" b="1" i="0" u="none" strike="noStrike" kern="1200" cap="none" spc="0" normalizeH="0" noProof="0" dirty="0" err="1">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tập</a:t>
            </a:r>
            <a:endParaRPr kumimoji="0" lang="en-US" sz="6600" b="0" i="0" u="none" strike="noStrike" kern="1200" cap="none" spc="0" normalizeH="0" baseline="0" noProof="0" dirty="0">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endParaRPr>
          </a:p>
        </p:txBody>
      </p:sp>
    </p:spTree>
    <p:extLst>
      <p:ext uri="{BB962C8B-B14F-4D97-AF65-F5344CB8AC3E}">
        <p14:creationId xmlns:p14="http://schemas.microsoft.com/office/powerpoint/2010/main" val="23913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82CF90ED-03D7-5531-7FA8-4C51FA891B46}"/>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8" name="Diagram 7">
            <a:extLst>
              <a:ext uri="{FF2B5EF4-FFF2-40B4-BE49-F238E27FC236}">
                <a16:creationId xmlns:a16="http://schemas.microsoft.com/office/drawing/2014/main" id="{46803AE5-0E20-9356-ABDF-AC5AF263A3F5}"/>
              </a:ext>
            </a:extLst>
          </p:cNvPr>
          <p:cNvGraphicFramePr/>
          <p:nvPr>
            <p:extLst>
              <p:ext uri="{D42A27DB-BD31-4B8C-83A1-F6EECF244321}">
                <p14:modId xmlns:p14="http://schemas.microsoft.com/office/powerpoint/2010/main" val="1964043034"/>
              </p:ext>
            </p:extLst>
          </p:nvPr>
        </p:nvGraphicFramePr>
        <p:xfrm>
          <a:off x="310776" y="486584"/>
          <a:ext cx="113792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031986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FAFC-5F1B-1939-8584-114E06951679}"/>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3BE938A-194F-F5A8-F1A8-FB80C5FB4C6D}"/>
              </a:ext>
            </a:extLst>
          </p:cNvPr>
          <p:cNvSpPr>
            <a:spLocks noGrp="1"/>
          </p:cNvSpPr>
          <p:nvPr>
            <p:ph type="subTitle" idx="1"/>
          </p:nvPr>
        </p:nvSpPr>
        <p:spPr/>
        <p:txBody>
          <a:bodyPr/>
          <a:lstStyle/>
          <a:p>
            <a:endParaRPr lang="en-US"/>
          </a:p>
        </p:txBody>
      </p:sp>
      <p:pic>
        <p:nvPicPr>
          <p:cNvPr id="12290" name="Picture 2" descr="Ngành Nông nghiệp và Phát triển nông thôn Ninh Bình khẳng định vị thế - Tạp  chí Tài chính">
            <a:extLst>
              <a:ext uri="{FF2B5EF4-FFF2-40B4-BE49-F238E27FC236}">
                <a16:creationId xmlns:a16="http://schemas.microsoft.com/office/drawing/2014/main" id="{41465351-77D1-44CE-C99B-D0810AB56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Decision 5">
            <a:extLst>
              <a:ext uri="{FF2B5EF4-FFF2-40B4-BE49-F238E27FC236}">
                <a16:creationId xmlns:a16="http://schemas.microsoft.com/office/drawing/2014/main" id="{82F2A5D4-5FD0-EE79-F6BE-45269544589F}"/>
              </a:ext>
            </a:extLst>
          </p:cNvPr>
          <p:cNvSpPr/>
          <p:nvPr/>
        </p:nvSpPr>
        <p:spPr>
          <a:xfrm>
            <a:off x="3840683" y="1247551"/>
            <a:ext cx="4535871" cy="4304159"/>
          </a:xfrm>
          <a:prstGeom prst="flowChartDecis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Flowchart: Decision 6">
            <a:extLst>
              <a:ext uri="{FF2B5EF4-FFF2-40B4-BE49-F238E27FC236}">
                <a16:creationId xmlns:a16="http://schemas.microsoft.com/office/drawing/2014/main" id="{2813B633-8948-DB7D-FD28-91408BB59481}"/>
              </a:ext>
            </a:extLst>
          </p:cNvPr>
          <p:cNvSpPr/>
          <p:nvPr/>
        </p:nvSpPr>
        <p:spPr>
          <a:xfrm>
            <a:off x="3979013" y="1381998"/>
            <a:ext cx="4260069" cy="4032503"/>
          </a:xfrm>
          <a:prstGeom prst="flowChartDecision">
            <a:avLst/>
          </a:prstGeom>
          <a:solidFill>
            <a:schemeClr val="accent2">
              <a:lumMod val="60000"/>
              <a:lumOff val="40000"/>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4D3C95CE-55E9-FC03-8024-34DC130BC1A1}"/>
              </a:ext>
            </a:extLst>
          </p:cNvPr>
          <p:cNvSpPr/>
          <p:nvPr/>
        </p:nvSpPr>
        <p:spPr>
          <a:xfrm>
            <a:off x="4399744" y="3238521"/>
            <a:ext cx="3609386" cy="707886"/>
          </a:xfrm>
          <a:prstGeom prst="rect">
            <a:avLst/>
          </a:prstGeom>
        </p:spPr>
        <p:txBody>
          <a:bodyPr wrap="square">
            <a:spAutoFit/>
          </a:bodyPr>
          <a:lstStyle/>
          <a:p>
            <a:pPr algn="ctr" defTabSz="342900">
              <a:spcBef>
                <a:spcPts val="450"/>
              </a:spcBef>
              <a:spcAft>
                <a:spcPts val="450"/>
              </a:spcAft>
              <a:defRPr/>
            </a:pPr>
            <a:r>
              <a:rPr lang="en-US" sz="4000" b="1" kern="0" dirty="0">
                <a:solidFill>
                  <a:srgbClr val="002060"/>
                </a:solidFill>
                <a:latin typeface="#9Slide03 IcielPanton Black" panose="00000A00000000000000" pitchFamily="2" charset="-93"/>
                <a:cs typeface="Lato Regular"/>
              </a:rPr>
              <a:t>VẬN DỤNG</a:t>
            </a:r>
          </a:p>
        </p:txBody>
      </p:sp>
    </p:spTree>
    <p:extLst>
      <p:ext uri="{BB962C8B-B14F-4D97-AF65-F5344CB8AC3E}">
        <p14:creationId xmlns:p14="http://schemas.microsoft.com/office/powerpoint/2010/main" val="3799355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E7B1-0796-42B9-B10C-60C1F9C92DCD}"/>
              </a:ext>
            </a:extLst>
          </p:cNvPr>
          <p:cNvSpPr>
            <a:spLocks noGrp="1"/>
          </p:cNvSpPr>
          <p:nvPr>
            <p:ph type="title"/>
          </p:nvPr>
        </p:nvSpPr>
        <p:spPr>
          <a:xfrm>
            <a:off x="3513221" y="283038"/>
            <a:ext cx="8507329" cy="936512"/>
          </a:xfrm>
          <a:noFill/>
        </p:spPr>
        <p:txBody>
          <a:bodyPr/>
          <a:lstStyle/>
          <a:p>
            <a:pPr algn="ctr"/>
            <a:r>
              <a:rPr lang="en-US" b="1" dirty="0">
                <a:solidFill>
                  <a:srgbClr val="FF0000"/>
                </a:solidFill>
                <a:latin typeface="#9Slide03 FS Neusa Bold" panose="00000800000000000000" pitchFamily="2" charset="0"/>
              </a:rPr>
              <a:t>TÔI LÀ ĐẠI BIỂU QUỐC HỘI</a:t>
            </a:r>
          </a:p>
        </p:txBody>
      </p:sp>
      <p:sp>
        <p:nvSpPr>
          <p:cNvPr id="3" name="Content Placeholder 2">
            <a:extLst>
              <a:ext uri="{FF2B5EF4-FFF2-40B4-BE49-F238E27FC236}">
                <a16:creationId xmlns:a16="http://schemas.microsoft.com/office/drawing/2014/main" id="{BC0EEAAB-CCB9-460B-A043-33A4AB16D16A}"/>
              </a:ext>
            </a:extLst>
          </p:cNvPr>
          <p:cNvSpPr>
            <a:spLocks noGrp="1"/>
          </p:cNvSpPr>
          <p:nvPr>
            <p:ph idx="1"/>
          </p:nvPr>
        </p:nvSpPr>
        <p:spPr>
          <a:xfrm>
            <a:off x="3593932" y="1100723"/>
            <a:ext cx="5848019" cy="2128252"/>
          </a:xfrm>
          <a:solidFill>
            <a:schemeClr val="accent2">
              <a:lumMod val="20000"/>
              <a:lumOff val="80000"/>
            </a:schemeClr>
          </a:solidFill>
        </p:spPr>
        <p:txBody>
          <a:bodyPr>
            <a:normAutofit fontScale="85000" lnSpcReduction="20000"/>
          </a:bodyPr>
          <a:lstStyle/>
          <a:p>
            <a:pPr>
              <a:lnSpc>
                <a:spcPct val="120000"/>
              </a:lnSpc>
              <a:spcBef>
                <a:spcPts val="0"/>
              </a:spcBef>
            </a:pPr>
            <a:r>
              <a:rPr lang="en-US" sz="3600" dirty="0" err="1">
                <a:latin typeface="#9Slide03 FS Neusa Bold" panose="00000800000000000000" pitchFamily="2" charset="0"/>
              </a:rPr>
              <a:t>Đóng</a:t>
            </a:r>
            <a:r>
              <a:rPr lang="en-US" sz="3600" dirty="0">
                <a:latin typeface="#9Slide03 FS Neusa Bold" panose="00000800000000000000" pitchFamily="2" charset="0"/>
              </a:rPr>
              <a:t> </a:t>
            </a:r>
            <a:r>
              <a:rPr lang="en-US" sz="3600" dirty="0" err="1">
                <a:latin typeface="#9Slide03 FS Neusa Bold" panose="00000800000000000000" pitchFamily="2" charset="0"/>
              </a:rPr>
              <a:t>vai</a:t>
            </a:r>
            <a:r>
              <a:rPr lang="en-US" sz="3600" dirty="0">
                <a:latin typeface="#9Slide03 FS Neusa Bold" panose="00000800000000000000" pitchFamily="2" charset="0"/>
              </a:rPr>
              <a:t> </a:t>
            </a:r>
            <a:r>
              <a:rPr lang="en-US" sz="3600" dirty="0" err="1">
                <a:latin typeface="#9Slide03 FS Neusa Bold" panose="00000800000000000000" pitchFamily="2" charset="0"/>
              </a:rPr>
              <a:t>là</a:t>
            </a:r>
            <a:r>
              <a:rPr lang="en-US" sz="3600" dirty="0">
                <a:latin typeface="#9Slide03 FS Neusa Bold" panose="00000800000000000000" pitchFamily="2" charset="0"/>
              </a:rPr>
              <a:t> </a:t>
            </a:r>
            <a:r>
              <a:rPr lang="en-US" sz="3600" dirty="0" err="1">
                <a:latin typeface="#9Slide03 FS Neusa Bold" panose="00000800000000000000" pitchFamily="2" charset="0"/>
              </a:rPr>
              <a:t>đại</a:t>
            </a:r>
            <a:r>
              <a:rPr lang="en-US" sz="3600" dirty="0">
                <a:latin typeface="#9Slide03 FS Neusa Bold" panose="00000800000000000000" pitchFamily="2" charset="0"/>
              </a:rPr>
              <a:t> </a:t>
            </a:r>
            <a:r>
              <a:rPr lang="en-US" sz="3600" dirty="0" err="1">
                <a:latin typeface="#9Slide03 FS Neusa Bold" panose="00000800000000000000" pitchFamily="2" charset="0"/>
              </a:rPr>
              <a:t>biểu</a:t>
            </a:r>
            <a:r>
              <a:rPr lang="en-US" sz="3600" dirty="0">
                <a:latin typeface="#9Slide03 FS Neusa Bold" panose="00000800000000000000" pitchFamily="2" charset="0"/>
              </a:rPr>
              <a:t> </a:t>
            </a:r>
            <a:r>
              <a:rPr lang="en-US" sz="3600" dirty="0" err="1">
                <a:latin typeface="#9Slide03 FS Neusa Bold" panose="00000800000000000000" pitchFamily="2" charset="0"/>
              </a:rPr>
              <a:t>Quốc</a:t>
            </a:r>
            <a:r>
              <a:rPr lang="en-US" sz="3600" dirty="0">
                <a:latin typeface="#9Slide03 FS Neusa Bold" panose="00000800000000000000" pitchFamily="2" charset="0"/>
              </a:rPr>
              <a:t> </a:t>
            </a:r>
            <a:r>
              <a:rPr lang="en-US" sz="3600" dirty="0" err="1">
                <a:latin typeface="#9Slide03 FS Neusa Bold" panose="00000800000000000000" pitchFamily="2" charset="0"/>
              </a:rPr>
              <a:t>hội</a:t>
            </a:r>
            <a:endParaRPr lang="en-US" sz="3600" dirty="0">
              <a:latin typeface="#9Slide03 FS Neusa Bold" panose="00000800000000000000" pitchFamily="2" charset="0"/>
            </a:endParaRPr>
          </a:p>
          <a:p>
            <a:pPr>
              <a:lnSpc>
                <a:spcPct val="120000"/>
              </a:lnSpc>
              <a:spcBef>
                <a:spcPts val="0"/>
              </a:spcBef>
            </a:pPr>
            <a:r>
              <a:rPr lang="en-US" sz="3600" dirty="0" err="1">
                <a:latin typeface="#9Slide03 FS Neusa Bold" panose="00000800000000000000" pitchFamily="2" charset="0"/>
              </a:rPr>
              <a:t>Đề</a:t>
            </a:r>
            <a:r>
              <a:rPr lang="en-US" sz="3600" dirty="0">
                <a:latin typeface="#9Slide03 FS Neusa Bold" panose="00000800000000000000" pitchFamily="2" charset="0"/>
              </a:rPr>
              <a:t> </a:t>
            </a:r>
            <a:r>
              <a:rPr lang="en-US" sz="3600" dirty="0" err="1">
                <a:latin typeface="#9Slide03 FS Neusa Bold" panose="00000800000000000000" pitchFamily="2" charset="0"/>
              </a:rPr>
              <a:t>xuất</a:t>
            </a:r>
            <a:r>
              <a:rPr lang="en-US" sz="3600" dirty="0">
                <a:latin typeface="#9Slide03 FS Neusa Bold" panose="00000800000000000000" pitchFamily="2" charset="0"/>
              </a:rPr>
              <a:t> </a:t>
            </a:r>
            <a:r>
              <a:rPr lang="en-US" sz="3600" dirty="0" err="1">
                <a:latin typeface="#9Slide03 FS Neusa Bold" panose="00000800000000000000" pitchFamily="2" charset="0"/>
              </a:rPr>
              <a:t>giải</a:t>
            </a:r>
            <a:r>
              <a:rPr lang="en-US" sz="3600" dirty="0">
                <a:latin typeface="#9Slide03 FS Neusa Bold" panose="00000800000000000000" pitchFamily="2" charset="0"/>
              </a:rPr>
              <a:t> </a:t>
            </a:r>
            <a:r>
              <a:rPr lang="en-US" sz="3600" dirty="0" err="1">
                <a:latin typeface="#9Slide03 FS Neusa Bold" panose="00000800000000000000" pitchFamily="2" charset="0"/>
              </a:rPr>
              <a:t>pháp</a:t>
            </a:r>
            <a:r>
              <a:rPr lang="en-US" sz="3600" dirty="0">
                <a:latin typeface="#9Slide03 FS Neusa Bold" panose="00000800000000000000" pitchFamily="2" charset="0"/>
              </a:rPr>
              <a:t> </a:t>
            </a:r>
            <a:r>
              <a:rPr lang="en-US" sz="3600" dirty="0" err="1">
                <a:latin typeface="#9Slide03 FS Neusa Bold" panose="00000800000000000000" pitchFamily="2" charset="0"/>
              </a:rPr>
              <a:t>giải</a:t>
            </a:r>
            <a:r>
              <a:rPr lang="en-US" sz="3600" dirty="0">
                <a:latin typeface="#9Slide03 FS Neusa Bold" panose="00000800000000000000" pitchFamily="2" charset="0"/>
              </a:rPr>
              <a:t> </a:t>
            </a:r>
            <a:r>
              <a:rPr lang="en-US" sz="3600" dirty="0" err="1">
                <a:latin typeface="#9Slide03 FS Neusa Bold" panose="00000800000000000000" pitchFamily="2" charset="0"/>
              </a:rPr>
              <a:t>quyết</a:t>
            </a:r>
            <a:r>
              <a:rPr lang="en-US" sz="3600" dirty="0">
                <a:latin typeface="#9Slide03 FS Neusa Bold" panose="00000800000000000000" pitchFamily="2" charset="0"/>
              </a:rPr>
              <a:t> </a:t>
            </a:r>
            <a:r>
              <a:rPr lang="en-US" sz="3600" dirty="0" err="1">
                <a:latin typeface="#9Slide03 FS Neusa Bold" panose="00000800000000000000" pitchFamily="2" charset="0"/>
              </a:rPr>
              <a:t>nhằm</a:t>
            </a:r>
            <a:r>
              <a:rPr lang="en-US" sz="3600" dirty="0">
                <a:latin typeface="#9Slide03 FS Neusa Bold" panose="00000800000000000000" pitchFamily="2" charset="0"/>
              </a:rPr>
              <a:t> </a:t>
            </a:r>
            <a:r>
              <a:rPr lang="en-US" sz="3600" dirty="0" err="1">
                <a:latin typeface="#9Slide03 FS Neusa Bold" panose="00000800000000000000" pitchFamily="2" charset="0"/>
              </a:rPr>
              <a:t>nâng</a:t>
            </a:r>
            <a:r>
              <a:rPr lang="en-US" sz="3600" dirty="0">
                <a:latin typeface="#9Slide03 FS Neusa Bold" panose="00000800000000000000" pitchFamily="2" charset="0"/>
              </a:rPr>
              <a:t> </a:t>
            </a:r>
            <a:r>
              <a:rPr lang="en-US" sz="3600" dirty="0" err="1">
                <a:latin typeface="#9Slide03 FS Neusa Bold" panose="00000800000000000000" pitchFamily="2" charset="0"/>
              </a:rPr>
              <a:t>cao</a:t>
            </a:r>
            <a:r>
              <a:rPr lang="en-US" sz="3600" dirty="0">
                <a:latin typeface="#9Slide03 FS Neusa Bold" panose="00000800000000000000" pitchFamily="2" charset="0"/>
              </a:rPr>
              <a:t> </a:t>
            </a:r>
            <a:r>
              <a:rPr lang="en-US" sz="3600" dirty="0" err="1">
                <a:latin typeface="#9Slide03 FS Neusa Bold" panose="00000800000000000000" pitchFamily="2" charset="0"/>
              </a:rPr>
              <a:t>chất</a:t>
            </a:r>
            <a:r>
              <a:rPr lang="en-US" sz="3600" dirty="0">
                <a:latin typeface="#9Slide03 FS Neusa Bold" panose="00000800000000000000" pitchFamily="2" charset="0"/>
              </a:rPr>
              <a:t> </a:t>
            </a:r>
            <a:r>
              <a:rPr lang="en-US" sz="3600" dirty="0" err="1">
                <a:latin typeface="#9Slide03 FS Neusa Bold" panose="00000800000000000000" pitchFamily="2" charset="0"/>
              </a:rPr>
              <a:t>lượng</a:t>
            </a:r>
            <a:r>
              <a:rPr lang="en-US" sz="3600" dirty="0">
                <a:latin typeface="#9Slide03 FS Neusa Bold" panose="00000800000000000000" pitchFamily="2" charset="0"/>
              </a:rPr>
              <a:t> </a:t>
            </a:r>
            <a:r>
              <a:rPr lang="en-US" sz="3600" dirty="0" err="1">
                <a:latin typeface="#9Slide03 FS Neusa Bold" panose="00000800000000000000" pitchFamily="2" charset="0"/>
              </a:rPr>
              <a:t>cuộc</a:t>
            </a:r>
            <a:r>
              <a:rPr lang="en-US" sz="3600" dirty="0">
                <a:latin typeface="#9Slide03 FS Neusa Bold" panose="00000800000000000000" pitchFamily="2" charset="0"/>
              </a:rPr>
              <a:t> </a:t>
            </a:r>
            <a:r>
              <a:rPr lang="en-US" sz="3600" dirty="0" err="1">
                <a:latin typeface="#9Slide03 FS Neusa Bold" panose="00000800000000000000" pitchFamily="2" charset="0"/>
              </a:rPr>
              <a:t>sống</a:t>
            </a:r>
            <a:endParaRPr lang="en-US" sz="3600" dirty="0">
              <a:latin typeface="#9Slide03 FS Neusa Bold" panose="00000800000000000000" pitchFamily="2" charset="0"/>
            </a:endParaRPr>
          </a:p>
          <a:p>
            <a:pPr>
              <a:lnSpc>
                <a:spcPct val="120000"/>
              </a:lnSpc>
              <a:spcBef>
                <a:spcPts val="0"/>
              </a:spcBef>
            </a:pPr>
            <a:r>
              <a:rPr lang="en-US" sz="3600" dirty="0" err="1">
                <a:latin typeface="#9Slide03 FS Neusa Bold" panose="00000800000000000000" pitchFamily="2" charset="0"/>
              </a:rPr>
              <a:t>Thời</a:t>
            </a:r>
            <a:r>
              <a:rPr lang="en-US" sz="3600" dirty="0">
                <a:latin typeface="#9Slide03 FS Neusa Bold" panose="00000800000000000000" pitchFamily="2" charset="0"/>
              </a:rPr>
              <a:t> </a:t>
            </a:r>
            <a:r>
              <a:rPr lang="en-US" sz="3600" dirty="0" err="1">
                <a:latin typeface="#9Slide03 FS Neusa Bold" panose="00000800000000000000" pitchFamily="2" charset="0"/>
              </a:rPr>
              <a:t>gian</a:t>
            </a:r>
            <a:r>
              <a:rPr lang="en-US" sz="3600" dirty="0">
                <a:latin typeface="#9Slide03 FS Neusa Bold" panose="00000800000000000000" pitchFamily="2" charset="0"/>
              </a:rPr>
              <a:t> </a:t>
            </a:r>
            <a:r>
              <a:rPr lang="en-US" sz="3600" dirty="0" err="1">
                <a:latin typeface="#9Slide03 FS Neusa Bold" panose="00000800000000000000" pitchFamily="2" charset="0"/>
              </a:rPr>
              <a:t>trình</a:t>
            </a:r>
            <a:r>
              <a:rPr lang="en-US" sz="3600" dirty="0">
                <a:latin typeface="#9Slide03 FS Neusa Bold" panose="00000800000000000000" pitchFamily="2" charset="0"/>
              </a:rPr>
              <a:t> </a:t>
            </a:r>
            <a:r>
              <a:rPr lang="en-US" sz="3600" dirty="0" err="1">
                <a:latin typeface="#9Slide03 FS Neusa Bold" panose="00000800000000000000" pitchFamily="2" charset="0"/>
              </a:rPr>
              <a:t>bày</a:t>
            </a:r>
            <a:r>
              <a:rPr lang="en-US" sz="3600" dirty="0">
                <a:latin typeface="#9Slide03 FS Neusa Bold" panose="00000800000000000000" pitchFamily="2" charset="0"/>
              </a:rPr>
              <a:t> 1 </a:t>
            </a:r>
            <a:r>
              <a:rPr lang="en-US" sz="3600" dirty="0" err="1">
                <a:latin typeface="#9Slide03 FS Neusa Bold" panose="00000800000000000000" pitchFamily="2" charset="0"/>
              </a:rPr>
              <a:t>phút</a:t>
            </a:r>
            <a:endParaRPr lang="en-US" sz="3600" dirty="0">
              <a:latin typeface="#9Slide03 FS Neusa Bold" panose="00000800000000000000" pitchFamily="2" charset="0"/>
            </a:endParaRPr>
          </a:p>
        </p:txBody>
      </p:sp>
      <p:pic>
        <p:nvPicPr>
          <p:cNvPr id="13316" name="Picture 4" descr="Tôi lên tiếng - Home | Facebook">
            <a:extLst>
              <a:ext uri="{FF2B5EF4-FFF2-40B4-BE49-F238E27FC236}">
                <a16:creationId xmlns:a16="http://schemas.microsoft.com/office/drawing/2014/main" id="{FDA8F193-EC0C-46E0-B461-EB5D92314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160" y="359810"/>
            <a:ext cx="2926315" cy="29263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ốc hội Việt Nam – Wikipedia tiếng Việt">
            <a:extLst>
              <a:ext uri="{FF2B5EF4-FFF2-40B4-BE49-F238E27FC236}">
                <a16:creationId xmlns:a16="http://schemas.microsoft.com/office/drawing/2014/main" id="{804C0C51-8548-42B4-814B-77B5B53452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12" y="3450190"/>
            <a:ext cx="4572000"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1268A76B-3F88-4F24-BB63-338B20E0AF0F}"/>
              </a:ext>
            </a:extLst>
          </p:cNvPr>
          <p:cNvGraphicFramePr>
            <a:graphicFrameLocks noGrp="1"/>
          </p:cNvGraphicFramePr>
          <p:nvPr>
            <p:extLst>
              <p:ext uri="{D42A27DB-BD31-4B8C-83A1-F6EECF244321}">
                <p14:modId xmlns:p14="http://schemas.microsoft.com/office/powerpoint/2010/main" val="1677740427"/>
              </p:ext>
            </p:extLst>
          </p:nvPr>
        </p:nvGraphicFramePr>
        <p:xfrm>
          <a:off x="4494088" y="3390043"/>
          <a:ext cx="7467600" cy="2895599"/>
        </p:xfrm>
        <a:graphic>
          <a:graphicData uri="http://schemas.openxmlformats.org/drawingml/2006/table">
            <a:tbl>
              <a:tblPr firstRow="1" bandRow="1">
                <a:tableStyleId>{5C22544A-7EE6-4342-B048-85BDC9FD1C3A}</a:tableStyleId>
              </a:tblPr>
              <a:tblGrid>
                <a:gridCol w="1400175">
                  <a:extLst>
                    <a:ext uri="{9D8B030D-6E8A-4147-A177-3AD203B41FA5}">
                      <a16:colId xmlns:a16="http://schemas.microsoft.com/office/drawing/2014/main" val="322210459"/>
                    </a:ext>
                  </a:extLst>
                </a:gridCol>
                <a:gridCol w="1781175">
                  <a:extLst>
                    <a:ext uri="{9D8B030D-6E8A-4147-A177-3AD203B41FA5}">
                      <a16:colId xmlns:a16="http://schemas.microsoft.com/office/drawing/2014/main" val="1075269515"/>
                    </a:ext>
                  </a:extLst>
                </a:gridCol>
                <a:gridCol w="1866900">
                  <a:extLst>
                    <a:ext uri="{9D8B030D-6E8A-4147-A177-3AD203B41FA5}">
                      <a16:colId xmlns:a16="http://schemas.microsoft.com/office/drawing/2014/main" val="2152483518"/>
                    </a:ext>
                  </a:extLst>
                </a:gridCol>
                <a:gridCol w="2419350">
                  <a:extLst>
                    <a:ext uri="{9D8B030D-6E8A-4147-A177-3AD203B41FA5}">
                      <a16:colId xmlns:a16="http://schemas.microsoft.com/office/drawing/2014/main" val="3434882576"/>
                    </a:ext>
                  </a:extLst>
                </a:gridCol>
              </a:tblGrid>
              <a:tr h="457200">
                <a:tc>
                  <a:txBody>
                    <a:bodyPr/>
                    <a:lstStyle/>
                    <a:p>
                      <a:pPr algn="ctr"/>
                      <a:r>
                        <a:rPr lang="en-US" sz="2400" dirty="0" err="1">
                          <a:latin typeface="#9Slide03 FS Neusa Bold" panose="00000800000000000000" pitchFamily="2" charset="0"/>
                        </a:rPr>
                        <a:t>Tiêu</a:t>
                      </a:r>
                      <a:r>
                        <a:rPr lang="en-US" sz="2400" dirty="0">
                          <a:latin typeface="#9Slide03 FS Neusa Bold" panose="00000800000000000000" pitchFamily="2" charset="0"/>
                        </a:rPr>
                        <a:t> </a:t>
                      </a:r>
                      <a:r>
                        <a:rPr lang="en-US" sz="2400" dirty="0" err="1">
                          <a:latin typeface="#9Slide03 FS Neusa Bold" panose="00000800000000000000" pitchFamily="2" charset="0"/>
                        </a:rPr>
                        <a:t>chí</a:t>
                      </a:r>
                      <a:endParaRPr lang="en-US" sz="2400" dirty="0">
                        <a:latin typeface="#9Slide03 FS Neusa Bold" panose="00000800000000000000" pitchFamily="2" charset="0"/>
                      </a:endParaRPr>
                    </a:p>
                  </a:txBody>
                  <a:tcPr/>
                </a:tc>
                <a:tc>
                  <a:txBody>
                    <a:bodyPr/>
                    <a:lstStyle/>
                    <a:p>
                      <a:pPr algn="ctr"/>
                      <a:r>
                        <a:rPr lang="en-US" sz="2400" dirty="0">
                          <a:latin typeface="#9Slide03 FS Neusa Bold" panose="00000800000000000000" pitchFamily="2" charset="0"/>
                        </a:rPr>
                        <a:t>1 </a:t>
                      </a:r>
                      <a:r>
                        <a:rPr lang="en-US" sz="2400" dirty="0" err="1">
                          <a:latin typeface="#9Slide03 FS Neusa Bold" panose="00000800000000000000" pitchFamily="2" charset="0"/>
                        </a:rPr>
                        <a:t>điểm</a:t>
                      </a:r>
                      <a:endParaRPr lang="en-US" sz="2400" dirty="0">
                        <a:latin typeface="#9Slide03 FS Neusa Bold" panose="00000800000000000000" pitchFamily="2" charset="0"/>
                      </a:endParaRPr>
                    </a:p>
                  </a:txBody>
                  <a:tcPr/>
                </a:tc>
                <a:tc>
                  <a:txBody>
                    <a:bodyPr/>
                    <a:lstStyle/>
                    <a:p>
                      <a:pPr algn="ctr"/>
                      <a:r>
                        <a:rPr lang="en-US" sz="2400" dirty="0">
                          <a:latin typeface="#9Slide03 FS Neusa Bold" panose="00000800000000000000" pitchFamily="2" charset="0"/>
                        </a:rPr>
                        <a:t>2 </a:t>
                      </a:r>
                      <a:r>
                        <a:rPr lang="en-US" sz="2400" dirty="0" err="1">
                          <a:latin typeface="#9Slide03 FS Neusa Bold" panose="00000800000000000000" pitchFamily="2" charset="0"/>
                        </a:rPr>
                        <a:t>điểm</a:t>
                      </a:r>
                      <a:endParaRPr lang="en-US" sz="2400" dirty="0">
                        <a:latin typeface="#9Slide03 FS Neusa Bold" panose="00000800000000000000" pitchFamily="2" charset="0"/>
                      </a:endParaRPr>
                    </a:p>
                  </a:txBody>
                  <a:tcPr/>
                </a:tc>
                <a:tc>
                  <a:txBody>
                    <a:bodyPr/>
                    <a:lstStyle/>
                    <a:p>
                      <a:pPr algn="ctr"/>
                      <a:r>
                        <a:rPr lang="en-US" sz="2400" dirty="0">
                          <a:latin typeface="#9Slide03 FS Neusa Bold" panose="00000800000000000000" pitchFamily="2" charset="0"/>
                        </a:rPr>
                        <a:t>3 </a:t>
                      </a:r>
                      <a:r>
                        <a:rPr lang="en-US" sz="2400" dirty="0" err="1">
                          <a:latin typeface="#9Slide03 FS Neusa Bold" panose="00000800000000000000" pitchFamily="2" charset="0"/>
                        </a:rPr>
                        <a:t>điểm</a:t>
                      </a:r>
                      <a:endParaRPr lang="en-US" sz="2400" dirty="0">
                        <a:latin typeface="#9Slide03 FS Neusa Bold" panose="00000800000000000000" pitchFamily="2" charset="0"/>
                      </a:endParaRPr>
                    </a:p>
                  </a:txBody>
                  <a:tcPr/>
                </a:tc>
                <a:extLst>
                  <a:ext uri="{0D108BD9-81ED-4DB2-BD59-A6C34878D82A}">
                    <a16:rowId xmlns:a16="http://schemas.microsoft.com/office/drawing/2014/main" val="2934419368"/>
                  </a:ext>
                </a:extLst>
              </a:tr>
              <a:tr h="1188720">
                <a:tc>
                  <a:txBody>
                    <a:bodyPr/>
                    <a:lstStyle/>
                    <a:p>
                      <a:r>
                        <a:rPr lang="en-US" sz="2400" dirty="0" err="1">
                          <a:latin typeface="#9Slide03 FS Neusa Bold" panose="00000800000000000000" pitchFamily="2" charset="0"/>
                        </a:rPr>
                        <a:t>Thông</a:t>
                      </a:r>
                      <a:r>
                        <a:rPr lang="en-US" sz="2400" dirty="0">
                          <a:latin typeface="#9Slide03 FS Neusa Bold" panose="00000800000000000000" pitchFamily="2" charset="0"/>
                        </a:rPr>
                        <a:t> tin</a:t>
                      </a:r>
                    </a:p>
                  </a:txBody>
                  <a:tcPr/>
                </a:tc>
                <a:tc>
                  <a:txBody>
                    <a:bodyPr/>
                    <a:lstStyle/>
                    <a:p>
                      <a:r>
                        <a:rPr lang="en-US" sz="2400" dirty="0" err="1">
                          <a:latin typeface="#9Slide03 FS Neusa Bold" panose="00000800000000000000" pitchFamily="2" charset="0"/>
                        </a:rPr>
                        <a:t>Sơ</a:t>
                      </a:r>
                      <a:r>
                        <a:rPr lang="en-US" sz="2400" dirty="0">
                          <a:latin typeface="#9Slide03 FS Neusa Bold" panose="00000800000000000000" pitchFamily="2" charset="0"/>
                        </a:rPr>
                        <a:t> </a:t>
                      </a:r>
                      <a:r>
                        <a:rPr lang="en-US" sz="2400" dirty="0" err="1">
                          <a:latin typeface="#9Slide03 FS Neusa Bold" panose="00000800000000000000" pitchFamily="2" charset="0"/>
                        </a:rPr>
                        <a:t>sài</a:t>
                      </a:r>
                      <a:r>
                        <a:rPr lang="en-US" sz="2400" dirty="0">
                          <a:latin typeface="#9Slide03 FS Neusa Bold" panose="00000800000000000000" pitchFamily="2" charset="0"/>
                        </a:rPr>
                        <a:t>, </a:t>
                      </a:r>
                      <a:r>
                        <a:rPr lang="en-US" sz="2400" dirty="0" err="1">
                          <a:latin typeface="#9Slide03 FS Neusa Bold" panose="00000800000000000000" pitchFamily="2" charset="0"/>
                        </a:rPr>
                        <a:t>thiếu</a:t>
                      </a:r>
                      <a:r>
                        <a:rPr lang="en-US" sz="2400" dirty="0">
                          <a:latin typeface="#9Slide03 FS Neusa Bold" panose="00000800000000000000" pitchFamily="2" charset="0"/>
                        </a:rPr>
                        <a:t> </a:t>
                      </a:r>
                      <a:r>
                        <a:rPr lang="en-US" sz="2400" dirty="0" err="1">
                          <a:latin typeface="#9Slide03 FS Neusa Bold" panose="00000800000000000000" pitchFamily="2" charset="0"/>
                        </a:rPr>
                        <a:t>lập</a:t>
                      </a:r>
                      <a:r>
                        <a:rPr lang="en-US" sz="2400" dirty="0">
                          <a:latin typeface="#9Slide03 FS Neusa Bold" panose="00000800000000000000" pitchFamily="2" charset="0"/>
                        </a:rPr>
                        <a:t> </a:t>
                      </a:r>
                      <a:r>
                        <a:rPr lang="en-US" sz="2400" dirty="0" err="1">
                          <a:latin typeface="#9Slide03 FS Neusa Bold" panose="00000800000000000000" pitchFamily="2" charset="0"/>
                        </a:rPr>
                        <a:t>luận</a:t>
                      </a:r>
                      <a:endParaRPr lang="en-US" sz="2400" dirty="0">
                        <a:latin typeface="#9Slide03 FS Neusa Bold" panose="00000800000000000000" pitchFamily="2" charset="0"/>
                      </a:endParaRPr>
                    </a:p>
                  </a:txBody>
                  <a:tcPr/>
                </a:tc>
                <a:tc>
                  <a:txBody>
                    <a:bodyPr/>
                    <a:lstStyle/>
                    <a:p>
                      <a:r>
                        <a:rPr lang="en-US" sz="2400" dirty="0" err="1">
                          <a:latin typeface="#9Slide03 FS Neusa Bold" panose="00000800000000000000" pitchFamily="2" charset="0"/>
                        </a:rPr>
                        <a:t>Ngắn</a:t>
                      </a:r>
                      <a:r>
                        <a:rPr lang="en-US" sz="2400" dirty="0">
                          <a:latin typeface="#9Slide03 FS Neusa Bold" panose="00000800000000000000" pitchFamily="2" charset="0"/>
                        </a:rPr>
                        <a:t> </a:t>
                      </a:r>
                      <a:r>
                        <a:rPr lang="en-US" sz="2400" dirty="0" err="1">
                          <a:latin typeface="#9Slide03 FS Neusa Bold" panose="00000800000000000000" pitchFamily="2" charset="0"/>
                        </a:rPr>
                        <a:t>gọn</a:t>
                      </a:r>
                      <a:r>
                        <a:rPr lang="en-US" sz="2400" dirty="0">
                          <a:latin typeface="#9Slide03 FS Neusa Bold" panose="00000800000000000000" pitchFamily="2" charset="0"/>
                        </a:rPr>
                        <a:t>, </a:t>
                      </a:r>
                      <a:r>
                        <a:rPr lang="en-US" sz="2400" dirty="0" err="1">
                          <a:latin typeface="#9Slide03 FS Neusa Bold" panose="00000800000000000000" pitchFamily="2" charset="0"/>
                        </a:rPr>
                        <a:t>lập</a:t>
                      </a:r>
                      <a:r>
                        <a:rPr lang="en-US" sz="2400" dirty="0">
                          <a:latin typeface="#9Slide03 FS Neusa Bold" panose="00000800000000000000" pitchFamily="2" charset="0"/>
                        </a:rPr>
                        <a:t> </a:t>
                      </a:r>
                      <a:r>
                        <a:rPr lang="en-US" sz="2400" dirty="0" err="1">
                          <a:latin typeface="#9Slide03 FS Neusa Bold" panose="00000800000000000000" pitchFamily="2" charset="0"/>
                        </a:rPr>
                        <a:t>luận</a:t>
                      </a:r>
                      <a:r>
                        <a:rPr lang="en-US" sz="2400" dirty="0">
                          <a:latin typeface="#9Slide03 FS Neusa Bold" panose="00000800000000000000" pitchFamily="2" charset="0"/>
                        </a:rPr>
                        <a:t> </a:t>
                      </a:r>
                      <a:r>
                        <a:rPr lang="en-US" sz="2400" dirty="0" err="1">
                          <a:latin typeface="#9Slide03 FS Neusa Bold" panose="00000800000000000000" pitchFamily="2" charset="0"/>
                        </a:rPr>
                        <a:t>rõ</a:t>
                      </a:r>
                      <a:r>
                        <a:rPr lang="en-US" sz="2400" dirty="0">
                          <a:latin typeface="#9Slide03 FS Neusa Bold" panose="00000800000000000000" pitchFamily="2" charset="0"/>
                        </a:rPr>
                        <a:t> </a:t>
                      </a:r>
                      <a:r>
                        <a:rPr lang="en-US" sz="2400" dirty="0" err="1">
                          <a:latin typeface="#9Slide03 FS Neusa Bold" panose="00000800000000000000" pitchFamily="2" charset="0"/>
                        </a:rPr>
                        <a:t>ràng</a:t>
                      </a:r>
                      <a:endParaRPr lang="en-US" sz="2400" dirty="0">
                        <a:latin typeface="#9Slide03 FS Neusa Bold" panose="00000800000000000000" pitchFamily="2" charset="0"/>
                      </a:endParaRPr>
                    </a:p>
                  </a:txBody>
                  <a:tcPr/>
                </a:tc>
                <a:tc>
                  <a:txBody>
                    <a:bodyPr/>
                    <a:lstStyle/>
                    <a:p>
                      <a:r>
                        <a:rPr lang="en-US" sz="2400" dirty="0" err="1">
                          <a:latin typeface="#9Slide03 FS Neusa Bold" panose="00000800000000000000" pitchFamily="2" charset="0"/>
                        </a:rPr>
                        <a:t>Ngắn</a:t>
                      </a:r>
                      <a:r>
                        <a:rPr lang="en-US" sz="2400" dirty="0">
                          <a:latin typeface="#9Slide03 FS Neusa Bold" panose="00000800000000000000" pitchFamily="2" charset="0"/>
                        </a:rPr>
                        <a:t> </a:t>
                      </a:r>
                      <a:r>
                        <a:rPr lang="en-US" sz="2400" dirty="0" err="1">
                          <a:latin typeface="#9Slide03 FS Neusa Bold" panose="00000800000000000000" pitchFamily="2" charset="0"/>
                        </a:rPr>
                        <a:t>gọn</a:t>
                      </a:r>
                      <a:r>
                        <a:rPr lang="en-US" sz="2400" dirty="0">
                          <a:latin typeface="#9Slide03 FS Neusa Bold" panose="00000800000000000000" pitchFamily="2" charset="0"/>
                        </a:rPr>
                        <a:t>, </a:t>
                      </a:r>
                      <a:r>
                        <a:rPr lang="en-US" sz="2400" dirty="0" err="1">
                          <a:latin typeface="#9Slide03 FS Neusa Bold" panose="00000800000000000000" pitchFamily="2" charset="0"/>
                        </a:rPr>
                        <a:t>chặt</a:t>
                      </a:r>
                      <a:r>
                        <a:rPr lang="en-US" sz="2400" dirty="0">
                          <a:latin typeface="#9Slide03 FS Neusa Bold" panose="00000800000000000000" pitchFamily="2" charset="0"/>
                        </a:rPr>
                        <a:t> </a:t>
                      </a:r>
                      <a:r>
                        <a:rPr lang="en-US" sz="2400" dirty="0" err="1">
                          <a:latin typeface="#9Slide03 FS Neusa Bold" panose="00000800000000000000" pitchFamily="2" charset="0"/>
                        </a:rPr>
                        <a:t>chẽ</a:t>
                      </a:r>
                      <a:r>
                        <a:rPr lang="en-US" sz="2400" dirty="0">
                          <a:latin typeface="#9Slide03 FS Neusa Bold" panose="00000800000000000000" pitchFamily="2" charset="0"/>
                        </a:rPr>
                        <a:t>, </a:t>
                      </a:r>
                      <a:r>
                        <a:rPr lang="en-US" sz="2400" dirty="0" err="1">
                          <a:latin typeface="#9Slide03 FS Neusa Bold" panose="00000800000000000000" pitchFamily="2" charset="0"/>
                        </a:rPr>
                        <a:t>có</a:t>
                      </a:r>
                      <a:r>
                        <a:rPr lang="en-US" sz="2400" dirty="0">
                          <a:latin typeface="#9Slide03 FS Neusa Bold" panose="00000800000000000000" pitchFamily="2" charset="0"/>
                        </a:rPr>
                        <a:t> </a:t>
                      </a:r>
                      <a:r>
                        <a:rPr lang="en-US" sz="2400" dirty="0" err="1">
                          <a:latin typeface="#9Slide03 FS Neusa Bold" panose="00000800000000000000" pitchFamily="2" charset="0"/>
                        </a:rPr>
                        <a:t>sức</a:t>
                      </a:r>
                      <a:r>
                        <a:rPr lang="en-US" sz="2400" dirty="0">
                          <a:latin typeface="#9Slide03 FS Neusa Bold" panose="00000800000000000000" pitchFamily="2" charset="0"/>
                        </a:rPr>
                        <a:t> </a:t>
                      </a:r>
                      <a:r>
                        <a:rPr lang="en-US" sz="2400" dirty="0" err="1">
                          <a:latin typeface="#9Slide03 FS Neusa Bold" panose="00000800000000000000" pitchFamily="2" charset="0"/>
                        </a:rPr>
                        <a:t>thuyết</a:t>
                      </a:r>
                      <a:r>
                        <a:rPr lang="en-US" sz="2400" dirty="0">
                          <a:latin typeface="#9Slide03 FS Neusa Bold" panose="00000800000000000000" pitchFamily="2" charset="0"/>
                        </a:rPr>
                        <a:t> </a:t>
                      </a:r>
                      <a:r>
                        <a:rPr lang="en-US" sz="2400" dirty="0" err="1">
                          <a:latin typeface="#9Slide03 FS Neusa Bold" panose="00000800000000000000" pitchFamily="2" charset="0"/>
                        </a:rPr>
                        <a:t>phục</a:t>
                      </a:r>
                      <a:r>
                        <a:rPr lang="en-US" sz="2400" dirty="0">
                          <a:latin typeface="#9Slide03 FS Neusa Bold" panose="00000800000000000000" pitchFamily="2" charset="0"/>
                        </a:rPr>
                        <a:t> </a:t>
                      </a:r>
                      <a:r>
                        <a:rPr lang="en-US" sz="2400" dirty="0" err="1">
                          <a:latin typeface="#9Slide03 FS Neusa Bold" panose="00000800000000000000" pitchFamily="2" charset="0"/>
                        </a:rPr>
                        <a:t>cao</a:t>
                      </a:r>
                      <a:endParaRPr lang="en-US" sz="2400" dirty="0">
                        <a:latin typeface="#9Slide03 FS Neusa Bold" panose="00000800000000000000" pitchFamily="2" charset="0"/>
                      </a:endParaRPr>
                    </a:p>
                  </a:txBody>
                  <a:tcPr/>
                </a:tc>
                <a:extLst>
                  <a:ext uri="{0D108BD9-81ED-4DB2-BD59-A6C34878D82A}">
                    <a16:rowId xmlns:a16="http://schemas.microsoft.com/office/drawing/2014/main" val="935421880"/>
                  </a:ext>
                </a:extLst>
              </a:tr>
              <a:tr h="1249679">
                <a:tc>
                  <a:txBody>
                    <a:bodyPr/>
                    <a:lstStyle/>
                    <a:p>
                      <a:r>
                        <a:rPr lang="en-US" sz="2400" dirty="0" err="1">
                          <a:latin typeface="#9Slide03 FS Neusa Bold" panose="00000800000000000000" pitchFamily="2" charset="0"/>
                        </a:rPr>
                        <a:t>Phong</a:t>
                      </a:r>
                      <a:r>
                        <a:rPr lang="en-US" sz="2400" dirty="0">
                          <a:latin typeface="#9Slide03 FS Neusa Bold" panose="00000800000000000000" pitchFamily="2" charset="0"/>
                        </a:rPr>
                        <a:t> </a:t>
                      </a:r>
                      <a:r>
                        <a:rPr lang="en-US" sz="2400" dirty="0" err="1">
                          <a:latin typeface="#9Slide03 FS Neusa Bold" panose="00000800000000000000" pitchFamily="2" charset="0"/>
                        </a:rPr>
                        <a:t>cách</a:t>
                      </a:r>
                      <a:endParaRPr lang="en-US" sz="2400" dirty="0">
                        <a:latin typeface="#9Slide03 FS Neusa Bold" panose="00000800000000000000" pitchFamily="2" charset="0"/>
                      </a:endParaRPr>
                    </a:p>
                  </a:txBody>
                  <a:tcPr/>
                </a:tc>
                <a:tc>
                  <a:txBody>
                    <a:bodyPr/>
                    <a:lstStyle/>
                    <a:p>
                      <a:r>
                        <a:rPr lang="en-US" sz="2400" dirty="0" err="1">
                          <a:latin typeface="#9Slide03 FS Neusa Bold" panose="00000800000000000000" pitchFamily="2" charset="0"/>
                        </a:rPr>
                        <a:t>Lúng</a:t>
                      </a:r>
                      <a:r>
                        <a:rPr lang="en-US" sz="2400" dirty="0">
                          <a:latin typeface="#9Slide03 FS Neusa Bold" panose="00000800000000000000" pitchFamily="2" charset="0"/>
                        </a:rPr>
                        <a:t> </a:t>
                      </a:r>
                      <a:r>
                        <a:rPr lang="en-US" sz="2400" dirty="0" err="1">
                          <a:latin typeface="#9Slide03 FS Neusa Bold" panose="00000800000000000000" pitchFamily="2" charset="0"/>
                        </a:rPr>
                        <a:t>túng</a:t>
                      </a:r>
                      <a:r>
                        <a:rPr lang="en-US" sz="2400" dirty="0">
                          <a:latin typeface="#9Slide03 FS Neusa Bold" panose="00000800000000000000" pitchFamily="2" charset="0"/>
                        </a:rPr>
                        <a:t>, </a:t>
                      </a:r>
                      <a:r>
                        <a:rPr lang="en-US" sz="2400" dirty="0" err="1">
                          <a:latin typeface="#9Slide03 FS Neusa Bold" panose="00000800000000000000" pitchFamily="2" charset="0"/>
                        </a:rPr>
                        <a:t>nói</a:t>
                      </a:r>
                      <a:r>
                        <a:rPr lang="en-US" sz="2400" dirty="0">
                          <a:latin typeface="#9Slide03 FS Neusa Bold" panose="00000800000000000000" pitchFamily="2" charset="0"/>
                        </a:rPr>
                        <a:t> </a:t>
                      </a:r>
                      <a:r>
                        <a:rPr lang="en-US" sz="2400" dirty="0" err="1">
                          <a:latin typeface="#9Slide03 FS Neusa Bold" panose="00000800000000000000" pitchFamily="2" charset="0"/>
                        </a:rPr>
                        <a:t>vấp</a:t>
                      </a:r>
                      <a:r>
                        <a:rPr lang="en-US" sz="2400" dirty="0">
                          <a:latin typeface="#9Slide03 FS Neusa Bold" panose="00000800000000000000" pitchFamily="2" charset="0"/>
                        </a:rPr>
                        <a:t>, </a:t>
                      </a:r>
                      <a:r>
                        <a:rPr lang="en-US" sz="2400" dirty="0" err="1">
                          <a:latin typeface="#9Slide03 FS Neusa Bold" panose="00000800000000000000" pitchFamily="2" charset="0"/>
                        </a:rPr>
                        <a:t>thiếu</a:t>
                      </a:r>
                      <a:r>
                        <a:rPr lang="en-US" sz="2400" dirty="0">
                          <a:latin typeface="#9Slide03 FS Neusa Bold" panose="00000800000000000000" pitchFamily="2" charset="0"/>
                        </a:rPr>
                        <a:t> </a:t>
                      </a:r>
                      <a:r>
                        <a:rPr lang="en-US" sz="2400" dirty="0" err="1">
                          <a:latin typeface="#9Slide03 FS Neusa Bold" panose="00000800000000000000" pitchFamily="2" charset="0"/>
                        </a:rPr>
                        <a:t>tương</a:t>
                      </a:r>
                      <a:r>
                        <a:rPr lang="en-US" sz="2400" dirty="0">
                          <a:latin typeface="#9Slide03 FS Neusa Bold" panose="00000800000000000000" pitchFamily="2" charset="0"/>
                        </a:rPr>
                        <a:t> </a:t>
                      </a:r>
                      <a:r>
                        <a:rPr lang="en-US" sz="2400" dirty="0" err="1">
                          <a:latin typeface="#9Slide03 FS Neusa Bold" panose="00000800000000000000" pitchFamily="2" charset="0"/>
                        </a:rPr>
                        <a:t>tác</a:t>
                      </a:r>
                      <a:r>
                        <a:rPr lang="en-US" sz="2400" dirty="0">
                          <a:latin typeface="#9Slide03 FS Neusa Bold" panose="00000800000000000000" pitchFamily="2" charset="0"/>
                        </a:rPr>
                        <a:t> </a:t>
                      </a:r>
                      <a:r>
                        <a:rPr lang="en-US" sz="2400" dirty="0" err="1">
                          <a:latin typeface="#9Slide03 FS Neusa Bold" panose="00000800000000000000" pitchFamily="2" charset="0"/>
                        </a:rPr>
                        <a:t>mắt</a:t>
                      </a:r>
                      <a:endParaRPr lang="en-US" sz="2400" dirty="0">
                        <a:latin typeface="#9Slide03 FS Neusa Bold" panose="00000800000000000000" pitchFamily="2" charset="0"/>
                      </a:endParaRPr>
                    </a:p>
                  </a:txBody>
                  <a:tcPr/>
                </a:tc>
                <a:tc>
                  <a:txBody>
                    <a:bodyPr/>
                    <a:lstStyle/>
                    <a:p>
                      <a:r>
                        <a:rPr lang="en-US" sz="2400" dirty="0" err="1">
                          <a:latin typeface="#9Slide03 FS Neusa Bold" panose="00000800000000000000" pitchFamily="2" charset="0"/>
                        </a:rPr>
                        <a:t>Khá</a:t>
                      </a:r>
                      <a:r>
                        <a:rPr lang="en-US" sz="2400" dirty="0">
                          <a:latin typeface="#9Slide03 FS Neusa Bold" panose="00000800000000000000" pitchFamily="2" charset="0"/>
                        </a:rPr>
                        <a:t> </a:t>
                      </a:r>
                      <a:r>
                        <a:rPr lang="en-US" sz="2400" dirty="0" err="1">
                          <a:latin typeface="#9Slide03 FS Neusa Bold" panose="00000800000000000000" pitchFamily="2" charset="0"/>
                        </a:rPr>
                        <a:t>trôi</a:t>
                      </a:r>
                      <a:r>
                        <a:rPr lang="en-US" sz="2400" dirty="0">
                          <a:latin typeface="#9Slide03 FS Neusa Bold" panose="00000800000000000000" pitchFamily="2" charset="0"/>
                        </a:rPr>
                        <a:t> </a:t>
                      </a:r>
                      <a:r>
                        <a:rPr lang="en-US" sz="2400" dirty="0" err="1">
                          <a:latin typeface="#9Slide03 FS Neusa Bold" panose="00000800000000000000" pitchFamily="2" charset="0"/>
                        </a:rPr>
                        <a:t>chảy</a:t>
                      </a:r>
                      <a:r>
                        <a:rPr lang="en-US" sz="2400" dirty="0">
                          <a:latin typeface="#9Slide03 FS Neusa Bold" panose="00000800000000000000" pitchFamily="2" charset="0"/>
                        </a:rPr>
                        <a:t>, </a:t>
                      </a:r>
                      <a:r>
                        <a:rPr lang="en-US" sz="2400" dirty="0" err="1">
                          <a:latin typeface="#9Slide03 FS Neusa Bold" panose="00000800000000000000" pitchFamily="2" charset="0"/>
                        </a:rPr>
                        <a:t>có</a:t>
                      </a:r>
                      <a:r>
                        <a:rPr lang="en-US" sz="2400" dirty="0">
                          <a:latin typeface="#9Slide03 FS Neusa Bold" panose="00000800000000000000" pitchFamily="2" charset="0"/>
                        </a:rPr>
                        <a:t> </a:t>
                      </a:r>
                      <a:r>
                        <a:rPr lang="en-US" sz="2400" dirty="0" err="1">
                          <a:latin typeface="#9Slide03 FS Neusa Bold" panose="00000800000000000000" pitchFamily="2" charset="0"/>
                        </a:rPr>
                        <a:t>tương</a:t>
                      </a:r>
                      <a:r>
                        <a:rPr lang="en-US" sz="2400" dirty="0">
                          <a:latin typeface="#9Slide03 FS Neusa Bold" panose="00000800000000000000" pitchFamily="2" charset="0"/>
                        </a:rPr>
                        <a:t> </a:t>
                      </a:r>
                      <a:r>
                        <a:rPr lang="en-US" sz="2400" dirty="0" err="1">
                          <a:latin typeface="#9Slide03 FS Neusa Bold" panose="00000800000000000000" pitchFamily="2" charset="0"/>
                        </a:rPr>
                        <a:t>tác</a:t>
                      </a:r>
                      <a:endParaRPr lang="en-US" sz="2400" dirty="0">
                        <a:latin typeface="#9Slide03 FS Neusa Bold" panose="00000800000000000000" pitchFamily="2" charset="0"/>
                      </a:endParaRPr>
                    </a:p>
                  </a:txBody>
                  <a:tcPr/>
                </a:tc>
                <a:tc>
                  <a:txBody>
                    <a:bodyPr/>
                    <a:lstStyle/>
                    <a:p>
                      <a:r>
                        <a:rPr lang="en-US" sz="2400" dirty="0" err="1">
                          <a:latin typeface="#9Slide03 FS Neusa Bold" panose="00000800000000000000" pitchFamily="2" charset="0"/>
                        </a:rPr>
                        <a:t>Lưu</a:t>
                      </a:r>
                      <a:r>
                        <a:rPr lang="en-US" sz="2400" dirty="0">
                          <a:latin typeface="#9Slide03 FS Neusa Bold" panose="00000800000000000000" pitchFamily="2" charset="0"/>
                        </a:rPr>
                        <a:t> </a:t>
                      </a:r>
                      <a:r>
                        <a:rPr lang="en-US" sz="2400" dirty="0" err="1">
                          <a:latin typeface="#9Slide03 FS Neusa Bold" panose="00000800000000000000" pitchFamily="2" charset="0"/>
                        </a:rPr>
                        <a:t>loát</a:t>
                      </a:r>
                      <a:r>
                        <a:rPr lang="en-US" sz="2400" dirty="0">
                          <a:latin typeface="#9Slide03 FS Neusa Bold" panose="00000800000000000000" pitchFamily="2" charset="0"/>
                        </a:rPr>
                        <a:t>, </a:t>
                      </a:r>
                      <a:r>
                        <a:rPr lang="en-US" sz="2400" dirty="0" err="1">
                          <a:latin typeface="#9Slide03 FS Neusa Bold" panose="00000800000000000000" pitchFamily="2" charset="0"/>
                        </a:rPr>
                        <a:t>tương</a:t>
                      </a:r>
                      <a:r>
                        <a:rPr lang="en-US" sz="2400" dirty="0">
                          <a:latin typeface="#9Slide03 FS Neusa Bold" panose="00000800000000000000" pitchFamily="2" charset="0"/>
                        </a:rPr>
                        <a:t> </a:t>
                      </a:r>
                      <a:r>
                        <a:rPr lang="en-US" sz="2400" dirty="0" err="1">
                          <a:latin typeface="#9Slide03 FS Neusa Bold" panose="00000800000000000000" pitchFamily="2" charset="0"/>
                        </a:rPr>
                        <a:t>tác</a:t>
                      </a:r>
                      <a:r>
                        <a:rPr lang="en-US" sz="2400" dirty="0">
                          <a:latin typeface="#9Slide03 FS Neusa Bold" panose="00000800000000000000" pitchFamily="2" charset="0"/>
                        </a:rPr>
                        <a:t> </a:t>
                      </a:r>
                      <a:r>
                        <a:rPr lang="en-US" sz="2400" dirty="0" err="1">
                          <a:latin typeface="#9Slide03 FS Neusa Bold" panose="00000800000000000000" pitchFamily="2" charset="0"/>
                        </a:rPr>
                        <a:t>tích</a:t>
                      </a:r>
                      <a:r>
                        <a:rPr lang="en-US" sz="2400" dirty="0">
                          <a:latin typeface="#9Slide03 FS Neusa Bold" panose="00000800000000000000" pitchFamily="2" charset="0"/>
                        </a:rPr>
                        <a:t> </a:t>
                      </a:r>
                      <a:r>
                        <a:rPr lang="en-US" sz="2400" dirty="0" err="1">
                          <a:latin typeface="#9Slide03 FS Neusa Bold" panose="00000800000000000000" pitchFamily="2" charset="0"/>
                        </a:rPr>
                        <a:t>cực</a:t>
                      </a:r>
                      <a:r>
                        <a:rPr lang="en-US" sz="2400" dirty="0">
                          <a:latin typeface="#9Slide03 FS Neusa Bold" panose="00000800000000000000" pitchFamily="2" charset="0"/>
                        </a:rPr>
                        <a:t> </a:t>
                      </a:r>
                      <a:r>
                        <a:rPr lang="en-US" sz="2400" dirty="0" err="1">
                          <a:latin typeface="#9Slide03 FS Neusa Bold" panose="00000800000000000000" pitchFamily="2" charset="0"/>
                        </a:rPr>
                        <a:t>bằng</a:t>
                      </a:r>
                      <a:r>
                        <a:rPr lang="en-US" sz="2400" dirty="0">
                          <a:latin typeface="#9Slide03 FS Neusa Bold" panose="00000800000000000000" pitchFamily="2" charset="0"/>
                        </a:rPr>
                        <a:t> </a:t>
                      </a:r>
                      <a:r>
                        <a:rPr lang="en-US" sz="2400" dirty="0" err="1">
                          <a:latin typeface="#9Slide03 FS Neusa Bold" panose="00000800000000000000" pitchFamily="2" charset="0"/>
                        </a:rPr>
                        <a:t>mắt</a:t>
                      </a:r>
                      <a:r>
                        <a:rPr lang="en-US" sz="2400" dirty="0">
                          <a:latin typeface="#9Slide03 FS Neusa Bold" panose="00000800000000000000" pitchFamily="2" charset="0"/>
                        </a:rPr>
                        <a:t> </a:t>
                      </a:r>
                      <a:r>
                        <a:rPr lang="en-US" sz="2400" dirty="0" err="1">
                          <a:latin typeface="#9Slide03 FS Neusa Bold" panose="00000800000000000000" pitchFamily="2" charset="0"/>
                        </a:rPr>
                        <a:t>và</a:t>
                      </a:r>
                      <a:r>
                        <a:rPr lang="en-US" sz="2400" dirty="0">
                          <a:latin typeface="#9Slide03 FS Neusa Bold" panose="00000800000000000000" pitchFamily="2" charset="0"/>
                        </a:rPr>
                        <a:t> </a:t>
                      </a:r>
                      <a:r>
                        <a:rPr lang="en-US" sz="2400" dirty="0" err="1">
                          <a:latin typeface="#9Slide03 FS Neusa Bold" panose="00000800000000000000" pitchFamily="2" charset="0"/>
                        </a:rPr>
                        <a:t>ngôn</a:t>
                      </a:r>
                      <a:r>
                        <a:rPr lang="en-US" sz="2400" dirty="0">
                          <a:latin typeface="#9Slide03 FS Neusa Bold" panose="00000800000000000000" pitchFamily="2" charset="0"/>
                        </a:rPr>
                        <a:t> </a:t>
                      </a:r>
                      <a:r>
                        <a:rPr lang="en-US" sz="2400" dirty="0" err="1">
                          <a:latin typeface="#9Slide03 FS Neusa Bold" panose="00000800000000000000" pitchFamily="2" charset="0"/>
                        </a:rPr>
                        <a:t>ngữ</a:t>
                      </a:r>
                      <a:r>
                        <a:rPr lang="en-US" sz="2400" dirty="0">
                          <a:latin typeface="#9Slide03 FS Neusa Bold" panose="00000800000000000000" pitchFamily="2" charset="0"/>
                        </a:rPr>
                        <a:t> </a:t>
                      </a:r>
                      <a:r>
                        <a:rPr lang="en-US" sz="2400" dirty="0" err="1">
                          <a:latin typeface="#9Slide03 FS Neusa Bold" panose="00000800000000000000" pitchFamily="2" charset="0"/>
                        </a:rPr>
                        <a:t>cơ</a:t>
                      </a:r>
                      <a:r>
                        <a:rPr lang="en-US" sz="2400" dirty="0">
                          <a:latin typeface="#9Slide03 FS Neusa Bold" panose="00000800000000000000" pitchFamily="2" charset="0"/>
                        </a:rPr>
                        <a:t> </a:t>
                      </a:r>
                      <a:r>
                        <a:rPr lang="en-US" sz="2400" dirty="0" err="1">
                          <a:latin typeface="#9Slide03 FS Neusa Bold" panose="00000800000000000000" pitchFamily="2" charset="0"/>
                        </a:rPr>
                        <a:t>thể</a:t>
                      </a:r>
                      <a:endParaRPr lang="en-US" sz="2400" dirty="0">
                        <a:latin typeface="#9Slide03 FS Neusa Bold" panose="00000800000000000000" pitchFamily="2" charset="0"/>
                      </a:endParaRPr>
                    </a:p>
                  </a:txBody>
                  <a:tcPr/>
                </a:tc>
                <a:extLst>
                  <a:ext uri="{0D108BD9-81ED-4DB2-BD59-A6C34878D82A}">
                    <a16:rowId xmlns:a16="http://schemas.microsoft.com/office/drawing/2014/main" val="2197949162"/>
                  </a:ext>
                </a:extLst>
              </a:tr>
            </a:tbl>
          </a:graphicData>
        </a:graphic>
      </p:graphicFrame>
      <p:pic>
        <p:nvPicPr>
          <p:cNvPr id="5" name="1 Minute Timer- Nho">
            <a:hlinkClick r:id="" action="ppaction://media"/>
            <a:extLst>
              <a:ext uri="{FF2B5EF4-FFF2-40B4-BE49-F238E27FC236}">
                <a16:creationId xmlns:a16="http://schemas.microsoft.com/office/drawing/2014/main" id="{586873FF-1451-49AD-9633-8E4ADE12827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616408" y="1502588"/>
            <a:ext cx="2147085" cy="1206792"/>
          </a:xfrm>
          <a:prstGeom prst="rect">
            <a:avLst/>
          </a:prstGeom>
        </p:spPr>
      </p:pic>
      <p:sp>
        <p:nvSpPr>
          <p:cNvPr id="8" name="Frame 7">
            <a:extLst>
              <a:ext uri="{FF2B5EF4-FFF2-40B4-BE49-F238E27FC236}">
                <a16:creationId xmlns:a16="http://schemas.microsoft.com/office/drawing/2014/main" id="{DD1544A6-9C5A-49F1-B610-D41C23665580}"/>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491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E7B1-0796-42B9-B10C-60C1F9C92DCD}"/>
              </a:ext>
            </a:extLst>
          </p:cNvPr>
          <p:cNvSpPr>
            <a:spLocks noGrp="1"/>
          </p:cNvSpPr>
          <p:nvPr>
            <p:ph type="title"/>
          </p:nvPr>
        </p:nvSpPr>
        <p:spPr>
          <a:xfrm>
            <a:off x="3513221" y="0"/>
            <a:ext cx="8678778" cy="936512"/>
          </a:xfrm>
          <a:solidFill>
            <a:schemeClr val="accent6">
              <a:lumMod val="40000"/>
              <a:lumOff val="60000"/>
            </a:schemeClr>
          </a:solidFill>
        </p:spPr>
        <p:txBody>
          <a:bodyPr anchor="b"/>
          <a:lstStyle/>
          <a:p>
            <a:pPr algn="ctr"/>
            <a:r>
              <a:rPr lang="en-US" b="1" dirty="0">
                <a:latin typeface="#9Slide03 FS Neusa Bold" panose="00000800000000000000" pitchFamily="2" charset="0"/>
              </a:rPr>
              <a:t>TÔI LÀ ĐẠI BIỂU QUỐC HỘI</a:t>
            </a:r>
          </a:p>
        </p:txBody>
      </p:sp>
      <p:sp>
        <p:nvSpPr>
          <p:cNvPr id="3" name="Content Placeholder 2">
            <a:extLst>
              <a:ext uri="{FF2B5EF4-FFF2-40B4-BE49-F238E27FC236}">
                <a16:creationId xmlns:a16="http://schemas.microsoft.com/office/drawing/2014/main" id="{BC0EEAAB-CCB9-460B-A043-33A4AB16D16A}"/>
              </a:ext>
            </a:extLst>
          </p:cNvPr>
          <p:cNvSpPr>
            <a:spLocks noGrp="1"/>
          </p:cNvSpPr>
          <p:nvPr>
            <p:ph idx="1"/>
          </p:nvPr>
        </p:nvSpPr>
        <p:spPr>
          <a:xfrm>
            <a:off x="3513221" y="1018436"/>
            <a:ext cx="8678778" cy="1194987"/>
          </a:xfrm>
          <a:solidFill>
            <a:srgbClr val="C00000"/>
          </a:solidFill>
        </p:spPr>
        <p:txBody>
          <a:bodyPr anchor="ctr">
            <a:noAutofit/>
          </a:bodyPr>
          <a:lstStyle/>
          <a:p>
            <a:pPr marL="0" indent="0" algn="ctr">
              <a:lnSpc>
                <a:spcPct val="120000"/>
              </a:lnSpc>
              <a:spcBef>
                <a:spcPts val="0"/>
              </a:spcBef>
              <a:buNone/>
            </a:pPr>
            <a:r>
              <a:rPr lang="en-US" sz="4800" dirty="0">
                <a:solidFill>
                  <a:srgbClr val="FFFF00"/>
                </a:solidFill>
                <a:latin typeface="#9Slide07 IcielBaliho Script (Thân)"/>
                <a:cs typeface="Arial" panose="020B0604020202020204" pitchFamily="34" charset="0"/>
              </a:rPr>
              <a:t>VÌ MỘT TP HỒ CHÍ MINH GIÀU MẠNH</a:t>
            </a:r>
          </a:p>
        </p:txBody>
      </p:sp>
      <p:pic>
        <p:nvPicPr>
          <p:cNvPr id="13316" name="Picture 4" descr="Tôi lên tiếng - Home | Facebook">
            <a:extLst>
              <a:ext uri="{FF2B5EF4-FFF2-40B4-BE49-F238E27FC236}">
                <a16:creationId xmlns:a16="http://schemas.microsoft.com/office/drawing/2014/main" id="{FDA8F193-EC0C-46E0-B461-EB5D92314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8100"/>
            <a:ext cx="3248025" cy="3248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ốc hội Việt Nam – Wikipedia tiếng Việt">
            <a:extLst>
              <a:ext uri="{FF2B5EF4-FFF2-40B4-BE49-F238E27FC236}">
                <a16:creationId xmlns:a16="http://schemas.microsoft.com/office/drawing/2014/main" id="{804C0C51-8548-42B4-814B-77B5B5345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50336"/>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Group of men">
            <a:extLst>
              <a:ext uri="{FF2B5EF4-FFF2-40B4-BE49-F238E27FC236}">
                <a16:creationId xmlns:a16="http://schemas.microsoft.com/office/drawing/2014/main" id="{CDB1BF57-21FC-46CD-826C-B790974D5E7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94688" y="2693141"/>
            <a:ext cx="914400" cy="914400"/>
          </a:xfrm>
          <a:prstGeom prst="rect">
            <a:avLst/>
          </a:prstGeom>
        </p:spPr>
      </p:pic>
      <p:pic>
        <p:nvPicPr>
          <p:cNvPr id="8" name="Graphic 7" descr="Crane">
            <a:extLst>
              <a:ext uri="{FF2B5EF4-FFF2-40B4-BE49-F238E27FC236}">
                <a16:creationId xmlns:a16="http://schemas.microsoft.com/office/drawing/2014/main" id="{0C4FF52F-1CD6-4A0C-AA23-58C649EBCA7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52651" y="4449426"/>
            <a:ext cx="914400" cy="914400"/>
          </a:xfrm>
          <a:prstGeom prst="rect">
            <a:avLst/>
          </a:prstGeom>
        </p:spPr>
      </p:pic>
      <p:pic>
        <p:nvPicPr>
          <p:cNvPr id="10" name="Graphic 9" descr="Airplane">
            <a:extLst>
              <a:ext uri="{FF2B5EF4-FFF2-40B4-BE49-F238E27FC236}">
                <a16:creationId xmlns:a16="http://schemas.microsoft.com/office/drawing/2014/main" id="{FF27EAD8-F4A0-4305-A070-8B60F0E2A2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384663" y="4449426"/>
            <a:ext cx="914400" cy="914400"/>
          </a:xfrm>
          <a:prstGeom prst="rect">
            <a:avLst/>
          </a:prstGeom>
        </p:spPr>
      </p:pic>
      <p:pic>
        <p:nvPicPr>
          <p:cNvPr id="12" name="Graphic 11" descr="Cell Tower">
            <a:extLst>
              <a:ext uri="{FF2B5EF4-FFF2-40B4-BE49-F238E27FC236}">
                <a16:creationId xmlns:a16="http://schemas.microsoft.com/office/drawing/2014/main" id="{37B1441E-B287-4D0B-8804-74A7A1A6660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807151" y="4436272"/>
            <a:ext cx="914400" cy="914400"/>
          </a:xfrm>
          <a:prstGeom prst="rect">
            <a:avLst/>
          </a:prstGeom>
        </p:spPr>
      </p:pic>
      <p:pic>
        <p:nvPicPr>
          <p:cNvPr id="14" name="Graphic 13" descr="Classroom">
            <a:extLst>
              <a:ext uri="{FF2B5EF4-FFF2-40B4-BE49-F238E27FC236}">
                <a16:creationId xmlns:a16="http://schemas.microsoft.com/office/drawing/2014/main" id="{BD9FF128-C05D-4282-9DAA-3C064FF7197C}"/>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065426" y="2672998"/>
            <a:ext cx="914400" cy="914400"/>
          </a:xfrm>
          <a:prstGeom prst="rect">
            <a:avLst/>
          </a:prstGeom>
        </p:spPr>
      </p:pic>
      <p:pic>
        <p:nvPicPr>
          <p:cNvPr id="16" name="Graphic 15" descr="Dollar">
            <a:extLst>
              <a:ext uri="{FF2B5EF4-FFF2-40B4-BE49-F238E27FC236}">
                <a16:creationId xmlns:a16="http://schemas.microsoft.com/office/drawing/2014/main" id="{A9982287-98A3-4561-969E-503DB73A392D}"/>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349951" y="2672998"/>
            <a:ext cx="914400" cy="914400"/>
          </a:xfrm>
          <a:prstGeom prst="rect">
            <a:avLst/>
          </a:prstGeom>
        </p:spPr>
      </p:pic>
      <p:pic>
        <p:nvPicPr>
          <p:cNvPr id="18" name="Graphic 17" descr="Electric Tower">
            <a:extLst>
              <a:ext uri="{FF2B5EF4-FFF2-40B4-BE49-F238E27FC236}">
                <a16:creationId xmlns:a16="http://schemas.microsoft.com/office/drawing/2014/main" id="{D6563A67-B9B6-41EB-A090-21AFE33BB5C2}"/>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229639" y="4423389"/>
            <a:ext cx="914400" cy="914400"/>
          </a:xfrm>
          <a:prstGeom prst="rect">
            <a:avLst/>
          </a:prstGeom>
        </p:spPr>
      </p:pic>
      <p:pic>
        <p:nvPicPr>
          <p:cNvPr id="20" name="Graphic 19" descr="Robot Hand">
            <a:extLst>
              <a:ext uri="{FF2B5EF4-FFF2-40B4-BE49-F238E27FC236}">
                <a16:creationId xmlns:a16="http://schemas.microsoft.com/office/drawing/2014/main" id="{009E2D9B-4CC0-4E76-A907-69DD4AAAFE14}"/>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0340513" y="2678741"/>
            <a:ext cx="914400" cy="914400"/>
          </a:xfrm>
          <a:prstGeom prst="rect">
            <a:avLst/>
          </a:prstGeom>
        </p:spPr>
      </p:pic>
      <p:sp>
        <p:nvSpPr>
          <p:cNvPr id="24" name="TextBox 23">
            <a:extLst>
              <a:ext uri="{FF2B5EF4-FFF2-40B4-BE49-F238E27FC236}">
                <a16:creationId xmlns:a16="http://schemas.microsoft.com/office/drawing/2014/main" id="{B35C6AB0-4E79-4C92-A95B-AD3F73D86B30}"/>
              </a:ext>
            </a:extLst>
          </p:cNvPr>
          <p:cNvSpPr txBox="1"/>
          <p:nvPr/>
        </p:nvSpPr>
        <p:spPr>
          <a:xfrm>
            <a:off x="4407826" y="3576018"/>
            <a:ext cx="1362075" cy="461665"/>
          </a:xfrm>
          <a:prstGeom prst="rect">
            <a:avLst/>
          </a:prstGeom>
          <a:noFill/>
        </p:spPr>
        <p:txBody>
          <a:bodyPr wrap="square">
            <a:spAutoFit/>
          </a:bodyPr>
          <a:lstStyle/>
          <a:p>
            <a:pPr algn="ctr"/>
            <a:r>
              <a:rPr lang="en-US" sz="2400" dirty="0" err="1">
                <a:solidFill>
                  <a:srgbClr val="C00000"/>
                </a:solidFill>
                <a:latin typeface="#9Slide03 FS Neusa Bold" panose="00000800000000000000" pitchFamily="2" charset="0"/>
              </a:rPr>
              <a:t>Nhân</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lực</a:t>
            </a:r>
            <a:endParaRPr lang="en-US" sz="2400" dirty="0">
              <a:solidFill>
                <a:srgbClr val="C00000"/>
              </a:solidFill>
            </a:endParaRPr>
          </a:p>
        </p:txBody>
      </p:sp>
      <p:sp>
        <p:nvSpPr>
          <p:cNvPr id="22" name="TextBox 21">
            <a:extLst>
              <a:ext uri="{FF2B5EF4-FFF2-40B4-BE49-F238E27FC236}">
                <a16:creationId xmlns:a16="http://schemas.microsoft.com/office/drawing/2014/main" id="{18723101-5692-4A3B-8948-EC33968FD04F}"/>
              </a:ext>
            </a:extLst>
          </p:cNvPr>
          <p:cNvSpPr txBox="1"/>
          <p:nvPr/>
        </p:nvSpPr>
        <p:spPr>
          <a:xfrm>
            <a:off x="6141748" y="3570347"/>
            <a:ext cx="1362075" cy="461665"/>
          </a:xfrm>
          <a:prstGeom prst="rect">
            <a:avLst/>
          </a:prstGeom>
          <a:noFill/>
        </p:spPr>
        <p:txBody>
          <a:bodyPr wrap="square">
            <a:spAutoFit/>
          </a:bodyPr>
          <a:lstStyle/>
          <a:p>
            <a:pPr algn="ctr"/>
            <a:r>
              <a:rPr lang="en-US" sz="2400" dirty="0" err="1">
                <a:solidFill>
                  <a:srgbClr val="C00000"/>
                </a:solidFill>
                <a:latin typeface="#9Slide03 FS Neusa Bold" panose="00000800000000000000" pitchFamily="2" charset="0"/>
              </a:rPr>
              <a:t>Vốn</a:t>
            </a:r>
            <a:endParaRPr lang="en-US" sz="2400" dirty="0">
              <a:solidFill>
                <a:srgbClr val="C00000"/>
              </a:solidFill>
            </a:endParaRPr>
          </a:p>
        </p:txBody>
      </p:sp>
      <p:sp>
        <p:nvSpPr>
          <p:cNvPr id="23" name="TextBox 22">
            <a:extLst>
              <a:ext uri="{FF2B5EF4-FFF2-40B4-BE49-F238E27FC236}">
                <a16:creationId xmlns:a16="http://schemas.microsoft.com/office/drawing/2014/main" id="{622E9CAE-C3E6-4015-B1C0-7F01D2EF2333}"/>
              </a:ext>
            </a:extLst>
          </p:cNvPr>
          <p:cNvSpPr txBox="1"/>
          <p:nvPr/>
        </p:nvSpPr>
        <p:spPr>
          <a:xfrm>
            <a:off x="7836296" y="3601798"/>
            <a:ext cx="1362075" cy="461665"/>
          </a:xfrm>
          <a:prstGeom prst="rect">
            <a:avLst/>
          </a:prstGeom>
          <a:noFill/>
        </p:spPr>
        <p:txBody>
          <a:bodyPr wrap="square">
            <a:spAutoFit/>
          </a:bodyPr>
          <a:lstStyle/>
          <a:p>
            <a:pPr algn="ctr"/>
            <a:r>
              <a:rPr lang="en-US" sz="2400" dirty="0" err="1">
                <a:solidFill>
                  <a:srgbClr val="C00000"/>
                </a:solidFill>
                <a:latin typeface="#9Slide03 FS Neusa Bold" panose="00000800000000000000" pitchFamily="2" charset="0"/>
              </a:rPr>
              <a:t>Giáo</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dục</a:t>
            </a:r>
            <a:endParaRPr lang="en-US" sz="2400" dirty="0">
              <a:solidFill>
                <a:srgbClr val="C00000"/>
              </a:solidFill>
            </a:endParaRPr>
          </a:p>
        </p:txBody>
      </p:sp>
      <p:sp>
        <p:nvSpPr>
          <p:cNvPr id="26" name="TextBox 25">
            <a:extLst>
              <a:ext uri="{FF2B5EF4-FFF2-40B4-BE49-F238E27FC236}">
                <a16:creationId xmlns:a16="http://schemas.microsoft.com/office/drawing/2014/main" id="{57AC08CB-23A8-4B64-A94E-A73DD478C7BA}"/>
              </a:ext>
            </a:extLst>
          </p:cNvPr>
          <p:cNvSpPr txBox="1"/>
          <p:nvPr/>
        </p:nvSpPr>
        <p:spPr>
          <a:xfrm>
            <a:off x="9606971" y="3570346"/>
            <a:ext cx="1902750" cy="461665"/>
          </a:xfrm>
          <a:prstGeom prst="rect">
            <a:avLst/>
          </a:prstGeom>
          <a:noFill/>
        </p:spPr>
        <p:txBody>
          <a:bodyPr wrap="square">
            <a:spAutoFit/>
          </a:bodyPr>
          <a:lstStyle/>
          <a:p>
            <a:pPr algn="ctr"/>
            <a:r>
              <a:rPr lang="en-US" sz="2400" dirty="0" err="1">
                <a:solidFill>
                  <a:srgbClr val="C00000"/>
                </a:solidFill>
                <a:latin typeface="#9Slide03 FS Neusa Bold" panose="00000800000000000000" pitchFamily="2" charset="0"/>
              </a:rPr>
              <a:t>Công</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nghiệp</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hóa</a:t>
            </a:r>
            <a:endParaRPr lang="en-US" sz="2400" dirty="0">
              <a:solidFill>
                <a:srgbClr val="C00000"/>
              </a:solidFill>
            </a:endParaRPr>
          </a:p>
        </p:txBody>
      </p:sp>
      <p:sp>
        <p:nvSpPr>
          <p:cNvPr id="28" name="TextBox 27">
            <a:extLst>
              <a:ext uri="{FF2B5EF4-FFF2-40B4-BE49-F238E27FC236}">
                <a16:creationId xmlns:a16="http://schemas.microsoft.com/office/drawing/2014/main" id="{33C5DEB7-04CC-4A03-B1BE-781CE908AC61}"/>
              </a:ext>
            </a:extLst>
          </p:cNvPr>
          <p:cNvSpPr txBox="1"/>
          <p:nvPr/>
        </p:nvSpPr>
        <p:spPr>
          <a:xfrm>
            <a:off x="6474901" y="5432596"/>
            <a:ext cx="3602700" cy="461665"/>
          </a:xfrm>
          <a:prstGeom prst="rect">
            <a:avLst/>
          </a:prstGeom>
          <a:noFill/>
        </p:spPr>
        <p:txBody>
          <a:bodyPr wrap="square">
            <a:spAutoFit/>
          </a:bodyPr>
          <a:lstStyle/>
          <a:p>
            <a:pPr algn="ctr"/>
            <a:r>
              <a:rPr lang="en-US" sz="2400" dirty="0" err="1">
                <a:solidFill>
                  <a:srgbClr val="C00000"/>
                </a:solidFill>
                <a:latin typeface="#9Slide03 FS Neusa Bold" panose="00000800000000000000" pitchFamily="2" charset="0"/>
              </a:rPr>
              <a:t>Phát</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triển</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cơ</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sở</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hạ</a:t>
            </a:r>
            <a:r>
              <a:rPr lang="en-US" sz="2400" dirty="0">
                <a:solidFill>
                  <a:srgbClr val="C00000"/>
                </a:solidFill>
                <a:latin typeface="#9Slide03 FS Neusa Bold" panose="00000800000000000000" pitchFamily="2" charset="0"/>
              </a:rPr>
              <a:t> </a:t>
            </a:r>
            <a:r>
              <a:rPr lang="en-US" sz="2400" dirty="0" err="1">
                <a:solidFill>
                  <a:srgbClr val="C00000"/>
                </a:solidFill>
                <a:latin typeface="#9Slide03 FS Neusa Bold" panose="00000800000000000000" pitchFamily="2" charset="0"/>
              </a:rPr>
              <a:t>tầng</a:t>
            </a:r>
            <a:endParaRPr lang="en-US" sz="2400" dirty="0">
              <a:solidFill>
                <a:srgbClr val="C00000"/>
              </a:solidFill>
            </a:endParaRPr>
          </a:p>
        </p:txBody>
      </p:sp>
      <p:pic>
        <p:nvPicPr>
          <p:cNvPr id="2050" name="Picture 2" descr="SO Musings: Agricultural Policy of Swatantra Party - Spontaneous Order">
            <a:extLst>
              <a:ext uri="{FF2B5EF4-FFF2-40B4-BE49-F238E27FC236}">
                <a16:creationId xmlns:a16="http://schemas.microsoft.com/office/drawing/2014/main" id="{8AB85EFF-98E8-4316-9CE0-5C1D08371493}"/>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26029" b="28505"/>
          <a:stretch/>
        </p:blipFill>
        <p:spPr bwMode="auto">
          <a:xfrm>
            <a:off x="4822513" y="5883381"/>
            <a:ext cx="3464237" cy="891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dustry - Brekke &amp; Strand">
            <a:extLst>
              <a:ext uri="{FF2B5EF4-FFF2-40B4-BE49-F238E27FC236}">
                <a16:creationId xmlns:a16="http://schemas.microsoft.com/office/drawing/2014/main" id="{C67E237F-118E-4C40-9BF3-ED71558D907C}"/>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8384662" y="5894260"/>
            <a:ext cx="3731137" cy="88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96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23" grpId="0"/>
      <p:bldP spid="26"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DEA7042-98AD-4590-8A75-2F7F88805E67}"/>
              </a:ext>
            </a:extLst>
          </p:cNvPr>
          <p:cNvSpPr/>
          <p:nvPr/>
        </p:nvSpPr>
        <p:spPr>
          <a:xfrm>
            <a:off x="0" y="161465"/>
            <a:ext cx="12192000" cy="602810"/>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en-US" sz="3600" b="1" dirty="0">
                <a:solidFill>
                  <a:prstClr val="white"/>
                </a:solidFill>
                <a:latin typeface="#9Slide07 IcielBaliho Script (Thân)"/>
                <a:ea typeface="#9Slide03 Roboto Bold" panose="02000000000000000000" pitchFamily="2" charset="0"/>
              </a:rPr>
              <a:t>HƯỚNG DẪN VỀ NHÀ</a:t>
            </a:r>
          </a:p>
        </p:txBody>
      </p:sp>
      <p:grpSp>
        <p:nvGrpSpPr>
          <p:cNvPr id="46" name="Group 45">
            <a:extLst>
              <a:ext uri="{FF2B5EF4-FFF2-40B4-BE49-F238E27FC236}">
                <a16:creationId xmlns:a16="http://schemas.microsoft.com/office/drawing/2014/main" id="{510C8B44-3E79-411E-9732-53E474FB0F3C}"/>
              </a:ext>
            </a:extLst>
          </p:cNvPr>
          <p:cNvGrpSpPr/>
          <p:nvPr/>
        </p:nvGrpSpPr>
        <p:grpSpPr>
          <a:xfrm>
            <a:off x="778483" y="1796431"/>
            <a:ext cx="4159749" cy="4159749"/>
            <a:chOff x="1171808" y="2023387"/>
            <a:chExt cx="2801037" cy="2801037"/>
          </a:xfrm>
        </p:grpSpPr>
        <p:sp>
          <p:nvSpPr>
            <p:cNvPr id="47" name="Oval 46">
              <a:extLst>
                <a:ext uri="{FF2B5EF4-FFF2-40B4-BE49-F238E27FC236}">
                  <a16:creationId xmlns:a16="http://schemas.microsoft.com/office/drawing/2014/main"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48" name="Oval 47">
              <a:extLst>
                <a:ext uri="{FF2B5EF4-FFF2-40B4-BE49-F238E27FC236}">
                  <a16:creationId xmlns:a16="http://schemas.microsoft.com/office/drawing/2014/main"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grpSp>
      <p:pic>
        <p:nvPicPr>
          <p:cNvPr id="49" name="Picture 48"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325" y="2405668"/>
            <a:ext cx="3110961" cy="3110961"/>
          </a:xfrm>
          <a:prstGeom prst="rect">
            <a:avLst/>
          </a:prstGeom>
        </p:spPr>
      </p:pic>
      <p:sp>
        <p:nvSpPr>
          <p:cNvPr id="50" name="Rectangle 49"/>
          <p:cNvSpPr/>
          <p:nvPr/>
        </p:nvSpPr>
        <p:spPr>
          <a:xfrm>
            <a:off x="6914335" y="3497115"/>
            <a:ext cx="5055993" cy="738279"/>
          </a:xfrm>
          <a:prstGeom prst="rect">
            <a:avLst/>
          </a:prstGeom>
        </p:spPr>
        <p:txBody>
          <a:bodyPr wrap="square">
            <a:spAutoFit/>
          </a:bodyPr>
          <a:lstStyle/>
          <a:p>
            <a:pPr marL="0" marR="0" lvl="1" indent="0" algn="l" defTabSz="1219140" rtl="0" eaLnBrk="1" fontAlgn="auto" latinLnBrk="0" hangingPunct="1">
              <a:lnSpc>
                <a:spcPct val="130000"/>
              </a:lnSpc>
              <a:spcBef>
                <a:spcPts val="0"/>
              </a:spcBef>
              <a:spcAft>
                <a:spcPts val="0"/>
              </a:spcAft>
              <a:buClr>
                <a:srgbClr val="000000"/>
              </a:buClr>
              <a:buSzPts val="2500"/>
              <a:buFontTx/>
              <a:buNone/>
              <a:tabLst/>
              <a:defRPr/>
            </a:pP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Đọc</a:t>
            </a:r>
            <a:r>
              <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 </a:t>
            </a: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trước</a:t>
            </a:r>
            <a:r>
              <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 </a:t>
            </a: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nội</a:t>
            </a:r>
            <a:r>
              <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 dung </a:t>
            </a: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chủ</a:t>
            </a:r>
            <a:r>
              <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 </a:t>
            </a: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đề</a:t>
            </a:r>
            <a:r>
              <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sym typeface="Times New Roman"/>
              </a:rPr>
              <a:t> 7</a:t>
            </a:r>
          </a:p>
        </p:txBody>
      </p:sp>
      <p:pic>
        <p:nvPicPr>
          <p:cNvPr id="51" name="Picture 50"/>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5165013" y="4637553"/>
            <a:ext cx="2282536" cy="1318627"/>
          </a:xfrm>
          <a:prstGeom prst="rect">
            <a:avLst/>
          </a:prstGeom>
        </p:spPr>
      </p:pic>
      <p:pic>
        <p:nvPicPr>
          <p:cNvPr id="52"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5546286" y="3265787"/>
            <a:ext cx="1519990" cy="101332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5698228" y="1767674"/>
            <a:ext cx="1216107" cy="104836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6914335" y="1994832"/>
            <a:ext cx="5507250" cy="738279"/>
          </a:xfrm>
          <a:prstGeom prst="rect">
            <a:avLst/>
          </a:prstGeom>
        </p:spPr>
        <p:txBody>
          <a:bodyPr wrap="square">
            <a:spAutoFit/>
          </a:bodyPr>
          <a:lstStyle/>
          <a:p>
            <a:pPr marL="0" marR="0" lvl="1" indent="0" algn="l" defTabSz="1219140" rtl="0" eaLnBrk="1" fontAlgn="auto" latinLnBrk="0" hangingPunct="1">
              <a:lnSpc>
                <a:spcPct val="130000"/>
              </a:lnSpc>
              <a:spcBef>
                <a:spcPts val="0"/>
              </a:spcBef>
              <a:spcAft>
                <a:spcPts val="0"/>
              </a:spcAft>
              <a:buClr>
                <a:srgbClr val="000000"/>
              </a:buClr>
              <a:buSzPts val="2500"/>
              <a:buFontTx/>
              <a:buNone/>
              <a:tabLst/>
              <a:defRPr/>
            </a:pP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rPr>
              <a:t>Chuẩn</a:t>
            </a:r>
            <a:r>
              <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rPr>
              <a:t> </a:t>
            </a: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rPr>
              <a:t>bị</a:t>
            </a:r>
            <a:r>
              <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rPr>
              <a:t> </a:t>
            </a: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rPr>
              <a:t>chủ</a:t>
            </a:r>
            <a:r>
              <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rPr>
              <a:t> </a:t>
            </a:r>
            <a:r>
              <a:rPr kumimoji="0" lang="en-US" sz="3600" b="0" i="0" u="none" strike="noStrike" kern="120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rPr>
              <a:t>đề</a:t>
            </a:r>
            <a:r>
              <a:rPr lang="en-US" sz="3600" dirty="0">
                <a:solidFill>
                  <a:srgbClr val="4B4B4B">
                    <a:lumMod val="50000"/>
                  </a:srgbClr>
                </a:solidFill>
                <a:latin typeface="#9Slide07 IcielBaliho Script (Thân)"/>
                <a:ea typeface="#9Slide03 Roboto Medium" panose="02000000000000000000" pitchFamily="2" charset="0"/>
              </a:rPr>
              <a:t> 7</a:t>
            </a:r>
            <a:endParaRPr kumimoji="0" lang="en-US" sz="3600" b="0" i="0" u="none" strike="noStrike" kern="120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endParaRPr>
          </a:p>
        </p:txBody>
      </p:sp>
      <p:sp>
        <p:nvSpPr>
          <p:cNvPr id="55" name="Rectangle 54"/>
          <p:cNvSpPr/>
          <p:nvPr/>
        </p:nvSpPr>
        <p:spPr>
          <a:xfrm>
            <a:off x="6914335" y="5020693"/>
            <a:ext cx="4943982" cy="738279"/>
          </a:xfrm>
          <a:prstGeom prst="rect">
            <a:avLst/>
          </a:prstGeom>
        </p:spPr>
        <p:txBody>
          <a:bodyPr wrap="none">
            <a:spAutoFit/>
          </a:bodyPr>
          <a:lstStyle/>
          <a:p>
            <a:pPr marL="0" marR="0" lvl="1" indent="0" algn="l" defTabSz="1219140" rtl="0" eaLnBrk="1" fontAlgn="auto" latinLnBrk="0" hangingPunct="1">
              <a:lnSpc>
                <a:spcPct val="130000"/>
              </a:lnSpc>
              <a:spcBef>
                <a:spcPts val="0"/>
              </a:spcBef>
              <a:spcAft>
                <a:spcPts val="0"/>
              </a:spcAft>
              <a:buClr>
                <a:srgbClr val="000000"/>
              </a:buClr>
              <a:buSzPts val="2500"/>
              <a:buFontTx/>
              <a:buNone/>
              <a:tabLst/>
              <a:defRPr/>
            </a:pPr>
            <a:r>
              <a:rPr kumimoji="0" lang="en-US" sz="3600" b="0" i="0" u="none" strike="noStrike" kern="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Hoàn</a:t>
            </a:r>
            <a:r>
              <a:rPr kumimoji="0" lang="en-US" sz="3600" b="0" i="0" u="none" strike="noStrike" kern="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 </a:t>
            </a:r>
            <a:r>
              <a:rPr kumimoji="0" lang="en-US" sz="3600" b="0" i="0" u="none" strike="noStrike" kern="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thành</a:t>
            </a:r>
            <a:r>
              <a:rPr kumimoji="0" lang="en-US" sz="3600" b="0" i="0" u="none" strike="noStrike" kern="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 </a:t>
            </a:r>
            <a:r>
              <a:rPr kumimoji="0" lang="en-US" sz="3600" b="0" i="0" u="none" strike="noStrike" kern="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bài</a:t>
            </a:r>
            <a:r>
              <a:rPr kumimoji="0" lang="en-US" sz="3600" b="0" i="0" u="none" strike="noStrike" kern="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 </a:t>
            </a:r>
            <a:r>
              <a:rPr kumimoji="0" lang="en-US" sz="3600" b="0" i="0" u="none" strike="noStrike" kern="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tập</a:t>
            </a:r>
            <a:r>
              <a:rPr kumimoji="0" lang="en-US" sz="3600" b="0" i="0" u="none" strike="noStrike" kern="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 </a:t>
            </a:r>
            <a:r>
              <a:rPr kumimoji="0" lang="en-US" sz="3600" b="0" i="0" u="none" strike="noStrike" kern="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được</a:t>
            </a:r>
            <a:r>
              <a:rPr kumimoji="0" lang="en-US" sz="3600" b="0" i="0" u="none" strike="noStrike" kern="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 </a:t>
            </a:r>
            <a:r>
              <a:rPr kumimoji="0" lang="en-US" sz="3600" b="0" i="0" u="none" strike="noStrike" kern="0" cap="none" spc="0" normalizeH="0" baseline="0" noProof="0" dirty="0" err="1">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rPr>
              <a:t>giao</a:t>
            </a:r>
            <a:endParaRPr kumimoji="0" lang="vi-VN" sz="3600" b="0" i="0" u="none" strike="noStrike" kern="0" cap="none" spc="0" normalizeH="0" baseline="0" noProof="0" dirty="0">
              <a:ln>
                <a:noFill/>
              </a:ln>
              <a:solidFill>
                <a:srgbClr val="4B4B4B">
                  <a:lumMod val="50000"/>
                </a:srgbClr>
              </a:solidFill>
              <a:effectLst/>
              <a:uLnTx/>
              <a:uFillTx/>
              <a:latin typeface="#9Slide07 IcielBaliho Script (Thân)"/>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4047630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4"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8194" name="Picture 2" descr="How to Write a Genuine Thank You Note - Sugar and Spice">
            <a:extLst>
              <a:ext uri="{FF2B5EF4-FFF2-40B4-BE49-F238E27FC236}">
                <a16:creationId xmlns:a16="http://schemas.microsoft.com/office/drawing/2014/main" id="{471A2CD5-40CF-4C54-8194-170E2C94DF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8" r="4064"/>
          <a:stretch/>
        </p:blipFill>
        <p:spPr bwMode="auto">
          <a:xfrm>
            <a:off x="108789" y="143839"/>
            <a:ext cx="11825338" cy="658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910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2 Minute Timer (Nho)">
            <a:hlinkClick r:id="" action="ppaction://media"/>
            <a:extLst>
              <a:ext uri="{FF2B5EF4-FFF2-40B4-BE49-F238E27FC236}">
                <a16:creationId xmlns:a16="http://schemas.microsoft.com/office/drawing/2014/main" id="{8EA88936-10AD-4866-9A4D-4CB6E2AB55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34208" y="5396753"/>
            <a:ext cx="2018858" cy="1134721"/>
          </a:xfrm>
          <a:prstGeom prst="rect">
            <a:avLst/>
          </a:prstGeom>
        </p:spPr>
      </p:pic>
      <p:sp>
        <p:nvSpPr>
          <p:cNvPr id="3" name="Rectangle 2">
            <a:extLst>
              <a:ext uri="{FF2B5EF4-FFF2-40B4-BE49-F238E27FC236}">
                <a16:creationId xmlns:a16="http://schemas.microsoft.com/office/drawing/2014/main" id="{96872F3D-1F76-4D1A-B49C-1F77FE10C065}"/>
              </a:ext>
            </a:extLst>
          </p:cNvPr>
          <p:cNvSpPr/>
          <p:nvPr/>
        </p:nvSpPr>
        <p:spPr>
          <a:xfrm>
            <a:off x="8168640" y="1223885"/>
            <a:ext cx="3535680" cy="400110"/>
          </a:xfrm>
          <a:prstGeom prst="rect">
            <a:avLst/>
          </a:prstGeom>
          <a:solidFill>
            <a:schemeClr val="accent4">
              <a:lumMod val="20000"/>
              <a:lumOff val="80000"/>
            </a:schemeClr>
          </a:solidFill>
          <a:ln>
            <a:solidFill>
              <a:srgbClr val="7030A0"/>
            </a:solidFill>
          </a:ln>
        </p:spPr>
        <p:txBody>
          <a:bodyPr wrap="square">
            <a:spAutoFit/>
          </a:bodyPr>
          <a:lstStyle/>
          <a:p>
            <a:pPr algn="just"/>
            <a:endParaRPr lang="en-US" sz="2000" dirty="0">
              <a:solidFill>
                <a:srgbClr val="2F09ED"/>
              </a:solidFill>
              <a:latin typeface="Arial" panose="020B0604020202020204" pitchFamily="34" charset="0"/>
              <a:cs typeface="Arial" panose="020B0604020202020204" pitchFamily="34" charset="0"/>
            </a:endParaRPr>
          </a:p>
        </p:txBody>
      </p:sp>
      <p:sp>
        <p:nvSpPr>
          <p:cNvPr id="10" name="Frame 9">
            <a:extLst>
              <a:ext uri="{FF2B5EF4-FFF2-40B4-BE49-F238E27FC236}">
                <a16:creationId xmlns:a16="http://schemas.microsoft.com/office/drawing/2014/main" id="{76DB30CC-C0FC-4F6F-9BB5-A3E21E9D1259}"/>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3">
            <a:extLst>
              <a:ext uri="{FF2B5EF4-FFF2-40B4-BE49-F238E27FC236}">
                <a16:creationId xmlns:a16="http://schemas.microsoft.com/office/drawing/2014/main" id="{0E807B95-983E-7687-4073-CFAD1E13A1DC}"/>
              </a:ext>
            </a:extLst>
          </p:cNvPr>
          <p:cNvGrpSpPr/>
          <p:nvPr/>
        </p:nvGrpSpPr>
        <p:grpSpPr>
          <a:xfrm>
            <a:off x="1041108" y="167296"/>
            <a:ext cx="9223916" cy="872949"/>
            <a:chOff x="1133366" y="2220084"/>
            <a:chExt cx="5681780" cy="914400"/>
          </a:xfrm>
        </p:grpSpPr>
        <p:sp>
          <p:nvSpPr>
            <p:cNvPr id="5" name="Arrow: Pentagon 11">
              <a:extLst>
                <a:ext uri="{FF2B5EF4-FFF2-40B4-BE49-F238E27FC236}">
                  <a16:creationId xmlns:a16="http://schemas.microsoft.com/office/drawing/2014/main" id="{C738E60C-B70C-AF02-97F7-A7D936FE7CB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FEE56B67-F1C6-6AD6-31A9-AF9105A6A4D4}"/>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pic>
        <p:nvPicPr>
          <p:cNvPr id="15" name="Picture 14">
            <a:extLst>
              <a:ext uri="{FF2B5EF4-FFF2-40B4-BE49-F238E27FC236}">
                <a16:creationId xmlns:a16="http://schemas.microsoft.com/office/drawing/2014/main" id="{900A3CEF-77B3-22DE-AA01-3178D47DB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957" y="1311746"/>
            <a:ext cx="5518121" cy="1951627"/>
          </a:xfrm>
          <a:prstGeom prst="rect">
            <a:avLst/>
          </a:prstGeom>
        </p:spPr>
      </p:pic>
      <p:pic>
        <p:nvPicPr>
          <p:cNvPr id="16" name="Picture 15">
            <a:extLst>
              <a:ext uri="{FF2B5EF4-FFF2-40B4-BE49-F238E27FC236}">
                <a16:creationId xmlns:a16="http://schemas.microsoft.com/office/drawing/2014/main" id="{AB451BFA-4743-2EBB-F44F-13FAB39390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789" y="3408213"/>
            <a:ext cx="4846320" cy="1896720"/>
          </a:xfrm>
          <a:prstGeom prst="rect">
            <a:avLst/>
          </a:prstGeom>
        </p:spPr>
      </p:pic>
      <p:sp>
        <p:nvSpPr>
          <p:cNvPr id="7" name="TextBox 8">
            <a:extLst>
              <a:ext uri="{FF2B5EF4-FFF2-40B4-BE49-F238E27FC236}">
                <a16:creationId xmlns:a16="http://schemas.microsoft.com/office/drawing/2014/main" id="{5CD82F59-2309-ADCD-8E3B-0BE79CADFAB3}"/>
              </a:ext>
            </a:extLst>
          </p:cNvPr>
          <p:cNvSpPr txBox="1"/>
          <p:nvPr/>
        </p:nvSpPr>
        <p:spPr>
          <a:xfrm>
            <a:off x="1631077" y="187519"/>
            <a:ext cx="8021925" cy="707886"/>
          </a:xfrm>
          <a:prstGeom prst="rect">
            <a:avLst/>
          </a:prstGeom>
          <a:noFill/>
        </p:spPr>
        <p:txBody>
          <a:bodyPr wrap="square" rtlCol="0">
            <a:spAutoFit/>
          </a:bodyPr>
          <a:lstStyle/>
          <a:p>
            <a:pPr algn="ctr"/>
            <a:r>
              <a:rPr lang="fr-FR" sz="2000" b="1" dirty="0" err="1">
                <a:latin typeface="Arial" panose="020B0604020202020204" pitchFamily="34" charset="0"/>
                <a:cs typeface="Arial" panose="020B0604020202020204" pitchFamily="34" charset="0"/>
              </a:rPr>
              <a:t>Đặc</a:t>
            </a:r>
            <a:r>
              <a:rPr lang="vi-VN" sz="2000" b="1" dirty="0">
                <a:latin typeface="Arial" panose="020B0604020202020204" pitchFamily="34" charset="0"/>
                <a:cs typeface="Arial" panose="020B0604020202020204" pitchFamily="34" charset="0"/>
              </a:rPr>
              <a:t> điểm nguồn lao động và tình hình sử dụng lao động ở Thành phố Hồ Chí Minh</a:t>
            </a:r>
            <a:r>
              <a:rPr lang="en-VN" sz="2000" dirty="0">
                <a:latin typeface="Arial" panose="020B0604020202020204" pitchFamily="34" charset="0"/>
                <a:cs typeface="Arial" panose="020B0604020202020204" pitchFamily="34" charset="0"/>
              </a:rPr>
              <a:t> </a:t>
            </a:r>
            <a:endParaRPr lang="en-US" sz="2000" dirty="0">
              <a:solidFill>
                <a:srgbClr val="0070C0"/>
              </a:solidFill>
              <a:latin typeface="Arial" panose="020B0604020202020204" pitchFamily="34" charset="0"/>
              <a:cs typeface="Arial" panose="020B0604020202020204" pitchFamily="34" charset="0"/>
            </a:endParaRPr>
          </a:p>
        </p:txBody>
      </p:sp>
      <p:grpSp>
        <p:nvGrpSpPr>
          <p:cNvPr id="11" name="Group 11">
            <a:extLst>
              <a:ext uri="{FF2B5EF4-FFF2-40B4-BE49-F238E27FC236}">
                <a16:creationId xmlns:a16="http://schemas.microsoft.com/office/drawing/2014/main" id="{6452BD9C-7B83-97C8-C93B-21131071A97E}"/>
              </a:ext>
            </a:extLst>
          </p:cNvPr>
          <p:cNvGrpSpPr/>
          <p:nvPr/>
        </p:nvGrpSpPr>
        <p:grpSpPr>
          <a:xfrm>
            <a:off x="278880" y="167296"/>
            <a:ext cx="1301952" cy="872949"/>
            <a:chOff x="344605" y="154323"/>
            <a:chExt cx="1301952" cy="872949"/>
          </a:xfrm>
        </p:grpSpPr>
        <p:sp>
          <p:nvSpPr>
            <p:cNvPr id="17" name="Arrow: Pentagon 15">
              <a:extLst>
                <a:ext uri="{FF2B5EF4-FFF2-40B4-BE49-F238E27FC236}">
                  <a16:creationId xmlns:a16="http://schemas.microsoft.com/office/drawing/2014/main" id="{5C989A0C-2326-7E9E-00E7-D942E7247DA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8" name="Isosceles Triangle 16">
              <a:extLst>
                <a:ext uri="{FF2B5EF4-FFF2-40B4-BE49-F238E27FC236}">
                  <a16:creationId xmlns:a16="http://schemas.microsoft.com/office/drawing/2014/main" id="{28E7E7F2-00B6-7B48-C417-929BF9E0C8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6412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179">
            <a:extLst>
              <a:ext uri="{FF2B5EF4-FFF2-40B4-BE49-F238E27FC236}">
                <a16:creationId xmlns:a16="http://schemas.microsoft.com/office/drawing/2014/main" id="{6FF86BE2-C70C-4E04-B84E-18517A06AA59}"/>
              </a:ext>
            </a:extLst>
          </p:cNvPr>
          <p:cNvSpPr/>
          <p:nvPr/>
        </p:nvSpPr>
        <p:spPr>
          <a:xfrm>
            <a:off x="7455" y="5770850"/>
            <a:ext cx="12191999" cy="1066799"/>
          </a:xfrm>
          <a:custGeom>
            <a:avLst/>
            <a:gdLst>
              <a:gd name="connsiteX0" fmla="*/ 0 w 9144000"/>
              <a:gd name="connsiteY0" fmla="*/ 0 h 1711245"/>
              <a:gd name="connsiteX1" fmla="*/ 9144000 w 9144000"/>
              <a:gd name="connsiteY1" fmla="*/ 0 h 1711245"/>
              <a:gd name="connsiteX2" fmla="*/ 9144000 w 9144000"/>
              <a:gd name="connsiteY2" fmla="*/ 1711245 h 1711245"/>
              <a:gd name="connsiteX3" fmla="*/ 0 w 9144000"/>
              <a:gd name="connsiteY3" fmla="*/ 1711245 h 1711245"/>
              <a:gd name="connsiteX4" fmla="*/ 0 w 9144000"/>
              <a:gd name="connsiteY4" fmla="*/ 0 h 1711245"/>
              <a:gd name="connsiteX0-1" fmla="*/ 0 w 9144000"/>
              <a:gd name="connsiteY0-2" fmla="*/ 685800 h 2397045"/>
              <a:gd name="connsiteX1-3" fmla="*/ 9131300 w 9144000"/>
              <a:gd name="connsiteY1-4" fmla="*/ 0 h 2397045"/>
              <a:gd name="connsiteX2-5" fmla="*/ 9144000 w 9144000"/>
              <a:gd name="connsiteY2-6" fmla="*/ 2397045 h 2397045"/>
              <a:gd name="connsiteX3-7" fmla="*/ 0 w 9144000"/>
              <a:gd name="connsiteY3-8" fmla="*/ 2397045 h 2397045"/>
              <a:gd name="connsiteX4-9" fmla="*/ 0 w 9144000"/>
              <a:gd name="connsiteY4-10" fmla="*/ 685800 h 2397045"/>
              <a:gd name="connsiteX0-11" fmla="*/ 0 w 9157262"/>
              <a:gd name="connsiteY0-12" fmla="*/ 685800 h 2397045"/>
              <a:gd name="connsiteX1-13" fmla="*/ 9156700 w 9157262"/>
              <a:gd name="connsiteY1-14" fmla="*/ 0 h 2397045"/>
              <a:gd name="connsiteX2-15" fmla="*/ 9144000 w 9157262"/>
              <a:gd name="connsiteY2-16" fmla="*/ 2397045 h 2397045"/>
              <a:gd name="connsiteX3-17" fmla="*/ 0 w 9157262"/>
              <a:gd name="connsiteY3-18" fmla="*/ 2397045 h 2397045"/>
              <a:gd name="connsiteX4-19" fmla="*/ 0 w 9157262"/>
              <a:gd name="connsiteY4-20" fmla="*/ 685800 h 23970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57262" h="2397045">
                <a:moveTo>
                  <a:pt x="0" y="685800"/>
                </a:moveTo>
                <a:lnTo>
                  <a:pt x="9156700" y="0"/>
                </a:lnTo>
                <a:cubicBezTo>
                  <a:pt x="9160933" y="799015"/>
                  <a:pt x="9139767" y="1598030"/>
                  <a:pt x="9144000" y="2397045"/>
                </a:cubicBezTo>
                <a:lnTo>
                  <a:pt x="0" y="2397045"/>
                </a:lnTo>
                <a:lnTo>
                  <a:pt x="0" y="6858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6">
            <a:extLst>
              <a:ext uri="{FF2B5EF4-FFF2-40B4-BE49-F238E27FC236}">
                <a16:creationId xmlns:a16="http://schemas.microsoft.com/office/drawing/2014/main" id="{D2CDFAB3-ED09-4548-A10E-811702205D79}"/>
              </a:ext>
            </a:extLst>
          </p:cNvPr>
          <p:cNvSpPr/>
          <p:nvPr/>
        </p:nvSpPr>
        <p:spPr bwMode="auto">
          <a:xfrm rot="5400000">
            <a:off x="11018647" y="-106555"/>
            <a:ext cx="1063803" cy="128290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1" fmla="*/ 0 w 914400"/>
              <a:gd name="connsiteY0-2" fmla="*/ 0 h 914400"/>
              <a:gd name="connsiteX1-3" fmla="*/ 914400 w 914400"/>
              <a:gd name="connsiteY1-4" fmla="*/ 0 h 914400"/>
              <a:gd name="connsiteX2-5" fmla="*/ 514350 w 914400"/>
              <a:gd name="connsiteY2-6" fmla="*/ 304800 h 914400"/>
              <a:gd name="connsiteX3-7" fmla="*/ 0 w 914400"/>
              <a:gd name="connsiteY3-8" fmla="*/ 914400 h 914400"/>
              <a:gd name="connsiteX4-9" fmla="*/ 0 w 914400"/>
              <a:gd name="connsiteY4-10" fmla="*/ 0 h 914400"/>
              <a:gd name="connsiteX0-11" fmla="*/ 0 w 914400"/>
              <a:gd name="connsiteY0-12" fmla="*/ 0 h 914400"/>
              <a:gd name="connsiteX1-13" fmla="*/ 914400 w 914400"/>
              <a:gd name="connsiteY1-14" fmla="*/ 0 h 914400"/>
              <a:gd name="connsiteX2-15" fmla="*/ 0 w 914400"/>
              <a:gd name="connsiteY2-16" fmla="*/ 914400 h 914400"/>
              <a:gd name="connsiteX3-17" fmla="*/ 0 w 914400"/>
              <a:gd name="connsiteY3-18" fmla="*/ 0 h 914400"/>
              <a:gd name="connsiteX0-19" fmla="*/ 1 w 914400"/>
              <a:gd name="connsiteY0-20" fmla="*/ 712851 h 914400"/>
              <a:gd name="connsiteX1-21" fmla="*/ 914400 w 914400"/>
              <a:gd name="connsiteY1-22" fmla="*/ 0 h 914400"/>
              <a:gd name="connsiteX2-23" fmla="*/ 0 w 914400"/>
              <a:gd name="connsiteY2-24" fmla="*/ 914400 h 914400"/>
              <a:gd name="connsiteX3-25" fmla="*/ 1 w 914400"/>
              <a:gd name="connsiteY3-26" fmla="*/ 712851 h 914400"/>
              <a:gd name="connsiteX0-27" fmla="*/ 1 w 914400"/>
              <a:gd name="connsiteY0-28" fmla="*/ 712851 h 914400"/>
              <a:gd name="connsiteX1-29" fmla="*/ 732653 w 914400"/>
              <a:gd name="connsiteY1-30" fmla="*/ 133660 h 914400"/>
              <a:gd name="connsiteX2-31" fmla="*/ 914400 w 914400"/>
              <a:gd name="connsiteY2-32" fmla="*/ 0 h 914400"/>
              <a:gd name="connsiteX3-33" fmla="*/ 0 w 914400"/>
              <a:gd name="connsiteY3-34" fmla="*/ 914400 h 914400"/>
              <a:gd name="connsiteX4-35" fmla="*/ 1 w 914400"/>
              <a:gd name="connsiteY4-36" fmla="*/ 712851 h 914400"/>
              <a:gd name="connsiteX0-37" fmla="*/ 1 w 914400"/>
              <a:gd name="connsiteY0-38" fmla="*/ 712851 h 914400"/>
              <a:gd name="connsiteX1-39" fmla="*/ 712852 w 914400"/>
              <a:gd name="connsiteY1-40" fmla="*/ 4950 h 914400"/>
              <a:gd name="connsiteX2-41" fmla="*/ 914400 w 914400"/>
              <a:gd name="connsiteY2-42" fmla="*/ 0 h 914400"/>
              <a:gd name="connsiteX3-43" fmla="*/ 0 w 914400"/>
              <a:gd name="connsiteY3-44" fmla="*/ 914400 h 914400"/>
              <a:gd name="connsiteX4-45" fmla="*/ 1 w 914400"/>
              <a:gd name="connsiteY4-46" fmla="*/ 712851 h 914400"/>
              <a:gd name="connsiteX0-47" fmla="*/ 1 w 914400"/>
              <a:gd name="connsiteY0-48" fmla="*/ 727703 h 929252"/>
              <a:gd name="connsiteX1-49" fmla="*/ 712853 w 914400"/>
              <a:gd name="connsiteY1-50" fmla="*/ 0 h 929252"/>
              <a:gd name="connsiteX2-51" fmla="*/ 914400 w 914400"/>
              <a:gd name="connsiteY2-52" fmla="*/ 14852 h 929252"/>
              <a:gd name="connsiteX3-53" fmla="*/ 0 w 914400"/>
              <a:gd name="connsiteY3-54" fmla="*/ 929252 h 929252"/>
              <a:gd name="connsiteX4-55" fmla="*/ 1 w 914400"/>
              <a:gd name="connsiteY4-56" fmla="*/ 727703 h 929252"/>
              <a:gd name="connsiteX0-57" fmla="*/ 1 w 914400"/>
              <a:gd name="connsiteY0-58" fmla="*/ 712852 h 914401"/>
              <a:gd name="connsiteX1-59" fmla="*/ 742555 w 914400"/>
              <a:gd name="connsiteY1-60" fmla="*/ 0 h 914401"/>
              <a:gd name="connsiteX2-61" fmla="*/ 914400 w 914400"/>
              <a:gd name="connsiteY2-62" fmla="*/ 1 h 914401"/>
              <a:gd name="connsiteX3-63" fmla="*/ 0 w 914400"/>
              <a:gd name="connsiteY3-64" fmla="*/ 914401 h 914401"/>
              <a:gd name="connsiteX4-65" fmla="*/ 1 w 914400"/>
              <a:gd name="connsiteY4-66" fmla="*/ 712852 h 914401"/>
              <a:gd name="connsiteX0-67" fmla="*/ 1 w 914400"/>
              <a:gd name="connsiteY0-68" fmla="*/ 712851 h 914400"/>
              <a:gd name="connsiteX1-69" fmla="*/ 688101 w 914400"/>
              <a:gd name="connsiteY1-70" fmla="*/ 4949 h 914400"/>
              <a:gd name="connsiteX2-71" fmla="*/ 914400 w 914400"/>
              <a:gd name="connsiteY2-72" fmla="*/ 0 h 914400"/>
              <a:gd name="connsiteX3-73" fmla="*/ 0 w 914400"/>
              <a:gd name="connsiteY3-74" fmla="*/ 914400 h 914400"/>
              <a:gd name="connsiteX4-75" fmla="*/ 1 w 914400"/>
              <a:gd name="connsiteY4-76" fmla="*/ 712851 h 914400"/>
              <a:gd name="connsiteX0-77" fmla="*/ 4952 w 914400"/>
              <a:gd name="connsiteY0-78" fmla="*/ 678198 h 914400"/>
              <a:gd name="connsiteX1-79" fmla="*/ 688101 w 914400"/>
              <a:gd name="connsiteY1-80" fmla="*/ 4949 h 914400"/>
              <a:gd name="connsiteX2-81" fmla="*/ 914400 w 914400"/>
              <a:gd name="connsiteY2-82" fmla="*/ 0 h 914400"/>
              <a:gd name="connsiteX3-83" fmla="*/ 0 w 914400"/>
              <a:gd name="connsiteY3-84" fmla="*/ 914400 h 914400"/>
              <a:gd name="connsiteX4-85" fmla="*/ 4952 w 914400"/>
              <a:gd name="connsiteY4-86" fmla="*/ 678198 h 914400"/>
              <a:gd name="connsiteX0-87" fmla="*/ 2 w 914400"/>
              <a:gd name="connsiteY0-88" fmla="*/ 683148 h 914400"/>
              <a:gd name="connsiteX1-89" fmla="*/ 688101 w 914400"/>
              <a:gd name="connsiteY1-90" fmla="*/ 4949 h 914400"/>
              <a:gd name="connsiteX2-91" fmla="*/ 914400 w 914400"/>
              <a:gd name="connsiteY2-92" fmla="*/ 0 h 914400"/>
              <a:gd name="connsiteX3-93" fmla="*/ 0 w 914400"/>
              <a:gd name="connsiteY3-94" fmla="*/ 914400 h 914400"/>
              <a:gd name="connsiteX4-95" fmla="*/ 2 w 914400"/>
              <a:gd name="connsiteY4-96" fmla="*/ 683148 h 914400"/>
              <a:gd name="connsiteX0-97" fmla="*/ 2 w 914400"/>
              <a:gd name="connsiteY0-98" fmla="*/ 714368 h 945620"/>
              <a:gd name="connsiteX1-99" fmla="*/ 703912 w 914400"/>
              <a:gd name="connsiteY1-100" fmla="*/ 0 h 945620"/>
              <a:gd name="connsiteX2-101" fmla="*/ 914400 w 914400"/>
              <a:gd name="connsiteY2-102" fmla="*/ 31220 h 945620"/>
              <a:gd name="connsiteX3-103" fmla="*/ 0 w 914400"/>
              <a:gd name="connsiteY3-104" fmla="*/ 945620 h 945620"/>
              <a:gd name="connsiteX4-105" fmla="*/ 2 w 914400"/>
              <a:gd name="connsiteY4-106" fmla="*/ 714368 h 945620"/>
              <a:gd name="connsiteX0-107" fmla="*/ 2 w 922304"/>
              <a:gd name="connsiteY0-108" fmla="*/ 714796 h 946048"/>
              <a:gd name="connsiteX1-109" fmla="*/ 703912 w 922304"/>
              <a:gd name="connsiteY1-110" fmla="*/ 428 h 946048"/>
              <a:gd name="connsiteX2-111" fmla="*/ 922304 w 922304"/>
              <a:gd name="connsiteY2-112" fmla="*/ 0 h 946048"/>
              <a:gd name="connsiteX3-113" fmla="*/ 0 w 922304"/>
              <a:gd name="connsiteY3-114" fmla="*/ 946048 h 946048"/>
              <a:gd name="connsiteX4-115" fmla="*/ 2 w 922304"/>
              <a:gd name="connsiteY4-116" fmla="*/ 714796 h 946048"/>
              <a:gd name="connsiteX0-117" fmla="*/ 2 w 922304"/>
              <a:gd name="connsiteY0-118" fmla="*/ 714796 h 946048"/>
              <a:gd name="connsiteX1-119" fmla="*/ 682175 w 922304"/>
              <a:gd name="connsiteY1-120" fmla="*/ 25859 h 946048"/>
              <a:gd name="connsiteX2-121" fmla="*/ 922304 w 922304"/>
              <a:gd name="connsiteY2-122" fmla="*/ 0 h 946048"/>
              <a:gd name="connsiteX3-123" fmla="*/ 0 w 922304"/>
              <a:gd name="connsiteY3-124" fmla="*/ 946048 h 946048"/>
              <a:gd name="connsiteX4-125" fmla="*/ 2 w 922304"/>
              <a:gd name="connsiteY4-126" fmla="*/ 714796 h 946048"/>
              <a:gd name="connsiteX0-127" fmla="*/ 2 w 888711"/>
              <a:gd name="connsiteY0-128" fmla="*/ 688937 h 920189"/>
              <a:gd name="connsiteX1-129" fmla="*/ 682175 w 888711"/>
              <a:gd name="connsiteY1-130" fmla="*/ 0 h 920189"/>
              <a:gd name="connsiteX2-131" fmla="*/ 888711 w 888711"/>
              <a:gd name="connsiteY2-132" fmla="*/ 6354 h 920189"/>
              <a:gd name="connsiteX3-133" fmla="*/ 0 w 888711"/>
              <a:gd name="connsiteY3-134" fmla="*/ 920189 h 920189"/>
              <a:gd name="connsiteX4-135" fmla="*/ 2 w 888711"/>
              <a:gd name="connsiteY4-136" fmla="*/ 688937 h 920189"/>
              <a:gd name="connsiteX0-137" fmla="*/ 2 w 888711"/>
              <a:gd name="connsiteY0-138" fmla="*/ 687241 h 918493"/>
              <a:gd name="connsiteX1-139" fmla="*/ 680201 w 888711"/>
              <a:gd name="connsiteY1-140" fmla="*/ 0 h 918493"/>
              <a:gd name="connsiteX2-141" fmla="*/ 888711 w 888711"/>
              <a:gd name="connsiteY2-142" fmla="*/ 4658 h 918493"/>
              <a:gd name="connsiteX3-143" fmla="*/ 0 w 888711"/>
              <a:gd name="connsiteY3-144" fmla="*/ 918493 h 918493"/>
              <a:gd name="connsiteX4-145" fmla="*/ 2 w 888711"/>
              <a:gd name="connsiteY4-146" fmla="*/ 687241 h 918493"/>
              <a:gd name="connsiteX0-147" fmla="*/ 2 w 882785"/>
              <a:gd name="connsiteY0-148" fmla="*/ 687241 h 918493"/>
              <a:gd name="connsiteX1-149" fmla="*/ 680201 w 882785"/>
              <a:gd name="connsiteY1-150" fmla="*/ 0 h 918493"/>
              <a:gd name="connsiteX2-151" fmla="*/ 882785 w 882785"/>
              <a:gd name="connsiteY2-152" fmla="*/ 8049 h 918493"/>
              <a:gd name="connsiteX3-153" fmla="*/ 0 w 882785"/>
              <a:gd name="connsiteY3-154" fmla="*/ 918493 h 918493"/>
              <a:gd name="connsiteX4-155" fmla="*/ 2 w 882785"/>
              <a:gd name="connsiteY4-156" fmla="*/ 687241 h 918493"/>
              <a:gd name="connsiteX0-157" fmla="*/ 2 w 882785"/>
              <a:gd name="connsiteY0-158" fmla="*/ 682155 h 913407"/>
              <a:gd name="connsiteX1-159" fmla="*/ 682177 w 882785"/>
              <a:gd name="connsiteY1-160" fmla="*/ 0 h 913407"/>
              <a:gd name="connsiteX2-161" fmla="*/ 882785 w 882785"/>
              <a:gd name="connsiteY2-162" fmla="*/ 2963 h 913407"/>
              <a:gd name="connsiteX3-163" fmla="*/ 0 w 882785"/>
              <a:gd name="connsiteY3-164" fmla="*/ 913407 h 913407"/>
              <a:gd name="connsiteX4-165" fmla="*/ 2 w 882785"/>
              <a:gd name="connsiteY4-166" fmla="*/ 682155 h 9134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785" h="913407">
                <a:moveTo>
                  <a:pt x="2" y="682155"/>
                </a:moveTo>
                <a:lnTo>
                  <a:pt x="682177" y="0"/>
                </a:lnTo>
                <a:lnTo>
                  <a:pt x="882785" y="2963"/>
                </a:lnTo>
                <a:lnTo>
                  <a:pt x="0" y="913407"/>
                </a:lnTo>
                <a:cubicBezTo>
                  <a:pt x="0" y="846224"/>
                  <a:pt x="2" y="749338"/>
                  <a:pt x="2" y="682155"/>
                </a:cubicBezTo>
                <a:close/>
              </a:path>
            </a:pathLst>
          </a:custGeom>
          <a:solidFill>
            <a:schemeClr val="accent6">
              <a:lumMod val="50000"/>
              <a:alpha val="69000"/>
            </a:schemeClr>
          </a:solidFill>
          <a:ln>
            <a:noFill/>
          </a:ln>
        </p:spPr>
        <p:txBody>
          <a:bodyPr vert="horz" wrap="square" lIns="91440" tIns="45720" rIns="91440" bIns="45720" numCol="1" rtlCol="0" anchor="t" anchorCtr="0" compatLnSpc="1"/>
          <a:lstStyle/>
          <a:p>
            <a:pPr algn="ctr"/>
            <a:endParaRPr lang="zh-CN" altLang="en-US" sz="3600"/>
          </a:p>
        </p:txBody>
      </p:sp>
      <p:cxnSp>
        <p:nvCxnSpPr>
          <p:cNvPr id="4" name="直接箭头连接符 152">
            <a:extLst>
              <a:ext uri="{FF2B5EF4-FFF2-40B4-BE49-F238E27FC236}">
                <a16:creationId xmlns:a16="http://schemas.microsoft.com/office/drawing/2014/main" id="{15A8ECBA-E5ED-4D6D-A3F3-00BEC18C2D67}"/>
              </a:ext>
            </a:extLst>
          </p:cNvPr>
          <p:cNvCxnSpPr>
            <a:cxnSpLocks/>
          </p:cNvCxnSpPr>
          <p:nvPr/>
        </p:nvCxnSpPr>
        <p:spPr>
          <a:xfrm flipV="1">
            <a:off x="1" y="5303520"/>
            <a:ext cx="12191999" cy="487681"/>
          </a:xfrm>
          <a:prstGeom prst="straightConnector1">
            <a:avLst/>
          </a:prstGeom>
          <a:ln w="101600">
            <a:solidFill>
              <a:srgbClr val="75ABAA"/>
            </a:solidFill>
            <a:tailEnd type="none"/>
          </a:ln>
        </p:spPr>
        <p:style>
          <a:lnRef idx="1">
            <a:schemeClr val="accent1"/>
          </a:lnRef>
          <a:fillRef idx="0">
            <a:schemeClr val="accent1"/>
          </a:fillRef>
          <a:effectRef idx="0">
            <a:schemeClr val="accent1"/>
          </a:effectRef>
          <a:fontRef idx="minor">
            <a:schemeClr val="tx1"/>
          </a:fontRef>
        </p:style>
      </p:cxnSp>
      <p:pic>
        <p:nvPicPr>
          <p:cNvPr id="6" name="图片 10">
            <a:extLst>
              <a:ext uri="{FF2B5EF4-FFF2-40B4-BE49-F238E27FC236}">
                <a16:creationId xmlns:a16="http://schemas.microsoft.com/office/drawing/2014/main" id="{9A095040-F4B2-48FB-9B14-3DD95D36C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 y="0"/>
            <a:ext cx="886244" cy="886244"/>
          </a:xfrm>
          <a:prstGeom prst="rect">
            <a:avLst/>
          </a:prstGeom>
        </p:spPr>
      </p:pic>
      <p:sp>
        <p:nvSpPr>
          <p:cNvPr id="25" name="TextBox 24">
            <a:extLst>
              <a:ext uri="{FF2B5EF4-FFF2-40B4-BE49-F238E27FC236}">
                <a16:creationId xmlns:a16="http://schemas.microsoft.com/office/drawing/2014/main" id="{9462E8CE-EF1C-46C8-B77E-D33A05544E53}"/>
              </a:ext>
            </a:extLst>
          </p:cNvPr>
          <p:cNvSpPr txBox="1"/>
          <p:nvPr/>
        </p:nvSpPr>
        <p:spPr>
          <a:xfrm>
            <a:off x="1250283" y="2227596"/>
            <a:ext cx="9386633" cy="3170099"/>
          </a:xfrm>
          <a:prstGeom prst="rect">
            <a:avLst/>
          </a:prstGeom>
          <a:noFill/>
        </p:spPr>
        <p:txBody>
          <a:bodyPr wrap="square" rtlCol="0">
            <a:spAutoFit/>
          </a:bodyPr>
          <a:lstStyle/>
          <a:p>
            <a:pPr algn="ctr"/>
            <a:r>
              <a:rPr lang="en-US" sz="50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 ĐỀ 6: LAO ĐỘNG, VIỆC LÀM VÀ CHẤT L</a:t>
            </a:r>
            <a:r>
              <a:rPr lang="vi-VN" sz="50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r>
              <a:rPr lang="en-US" sz="50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ỢNG CUỘC SỐNG DÂN CƯ Ở THÀNH PHỐ HỒ CHÍ MINH</a:t>
            </a:r>
            <a:endParaRPr lang="en-US" sz="5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7A256BF-1C35-0D79-4080-0AEAEC461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096" y="41909"/>
            <a:ext cx="2032000" cy="2095500"/>
          </a:xfrm>
          <a:prstGeom prst="rect">
            <a:avLst/>
          </a:prstGeom>
        </p:spPr>
      </p:pic>
      <p:pic>
        <p:nvPicPr>
          <p:cNvPr id="12" name="Hình ảnh 11" descr="Ảnh có chứa trang phục, người, giày dép, phim hoạt hình&#10;&#10;Mô tả được tạo tự động">
            <a:extLst>
              <a:ext uri="{FF2B5EF4-FFF2-40B4-BE49-F238E27FC236}">
                <a16:creationId xmlns:a16="http://schemas.microsoft.com/office/drawing/2014/main" id="{77DAF63A-3CE8-E871-62D0-5B4A99D53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77" y="41909"/>
            <a:ext cx="3095625" cy="2352675"/>
          </a:xfrm>
          <a:prstGeom prst="rect">
            <a:avLst/>
          </a:prstGeom>
        </p:spPr>
      </p:pic>
      <p:sp>
        <p:nvSpPr>
          <p:cNvPr id="13" name="TextBox 24">
            <a:extLst>
              <a:ext uri="{FF2B5EF4-FFF2-40B4-BE49-F238E27FC236}">
                <a16:creationId xmlns:a16="http://schemas.microsoft.com/office/drawing/2014/main" id="{62430013-36CD-68AF-AD6C-525F6B40415D}"/>
              </a:ext>
            </a:extLst>
          </p:cNvPr>
          <p:cNvSpPr txBox="1"/>
          <p:nvPr/>
        </p:nvSpPr>
        <p:spPr>
          <a:xfrm>
            <a:off x="1250283" y="2264003"/>
            <a:ext cx="9386633" cy="3170099"/>
          </a:xfrm>
          <a:prstGeom prst="rect">
            <a:avLst/>
          </a:prstGeom>
          <a:noFill/>
        </p:spPr>
        <p:txBody>
          <a:bodyPr wrap="square" rtlCol="0">
            <a:spAutoFit/>
          </a:bodyPr>
          <a:lstStyle/>
          <a:p>
            <a:pPr algn="ctr"/>
            <a:r>
              <a:rPr lang="en-US" sz="50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 ĐỀ 6: LAO ĐỘNG, VIỆC LÀM VÀ CHẤT L</a:t>
            </a:r>
            <a:r>
              <a:rPr lang="vi-VN" sz="50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r>
              <a:rPr lang="en-US" sz="50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ỢNG CUỘC SỐNG DÂN CƯ Ở THÀNH PHỐ HỒ CHÍ MINH</a:t>
            </a:r>
            <a:endParaRPr lang="en-US" sz="5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90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11">
            <a:extLst>
              <a:ext uri="{FF2B5EF4-FFF2-40B4-BE49-F238E27FC236}">
                <a16:creationId xmlns:a16="http://schemas.microsoft.com/office/drawing/2014/main" id="{65A66773-A182-45DB-9FEA-116E2EE85C59}"/>
              </a:ext>
            </a:extLst>
          </p:cNvPr>
          <p:cNvGraphicFramePr>
            <a:graphicFrameLocks noGrp="1"/>
          </p:cNvGraphicFramePr>
          <p:nvPr>
            <p:extLst>
              <p:ext uri="{D42A27DB-BD31-4B8C-83A1-F6EECF244321}">
                <p14:modId xmlns:p14="http://schemas.microsoft.com/office/powerpoint/2010/main" val="2024688074"/>
              </p:ext>
            </p:extLst>
          </p:nvPr>
        </p:nvGraphicFramePr>
        <p:xfrm>
          <a:off x="297607" y="1665785"/>
          <a:ext cx="11497182" cy="4792056"/>
        </p:xfrm>
        <a:graphic>
          <a:graphicData uri="http://schemas.openxmlformats.org/drawingml/2006/table">
            <a:tbl>
              <a:tblPr firstRow="1" bandRow="1">
                <a:tableStyleId>{5C22544A-7EE6-4342-B048-85BDC9FD1C3A}</a:tableStyleId>
              </a:tblPr>
              <a:tblGrid>
                <a:gridCol w="6266966">
                  <a:extLst>
                    <a:ext uri="{9D8B030D-6E8A-4147-A177-3AD203B41FA5}">
                      <a16:colId xmlns:a16="http://schemas.microsoft.com/office/drawing/2014/main" val="1264096595"/>
                    </a:ext>
                  </a:extLst>
                </a:gridCol>
                <a:gridCol w="5230216">
                  <a:extLst>
                    <a:ext uri="{9D8B030D-6E8A-4147-A177-3AD203B41FA5}">
                      <a16:colId xmlns:a16="http://schemas.microsoft.com/office/drawing/2014/main" val="2130674393"/>
                    </a:ext>
                  </a:extLst>
                </a:gridCol>
              </a:tblGrid>
              <a:tr h="520846">
                <a:tc>
                  <a:txBody>
                    <a:bodyPr/>
                    <a:lstStyle/>
                    <a:p>
                      <a:pPr algn="ctr"/>
                      <a:r>
                        <a:rPr lang="en-US" sz="2600" dirty="0" err="1">
                          <a:solidFill>
                            <a:srgbClr val="002060"/>
                          </a:solidFill>
                        </a:rPr>
                        <a:t>Ưu</a:t>
                      </a:r>
                      <a:r>
                        <a:rPr lang="en-US" sz="2600" dirty="0">
                          <a:solidFill>
                            <a:srgbClr val="002060"/>
                          </a:solidFill>
                        </a:rPr>
                        <a:t> </a:t>
                      </a:r>
                      <a:r>
                        <a:rPr lang="en-US" sz="2600" dirty="0" err="1">
                          <a:solidFill>
                            <a:srgbClr val="002060"/>
                          </a:solidFill>
                        </a:rPr>
                        <a:t>điểm</a:t>
                      </a: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600" dirty="0" err="1">
                          <a:solidFill>
                            <a:srgbClr val="002060"/>
                          </a:solidFill>
                        </a:rPr>
                        <a:t>Hạn</a:t>
                      </a:r>
                      <a:r>
                        <a:rPr lang="en-US" sz="2600" dirty="0">
                          <a:solidFill>
                            <a:srgbClr val="002060"/>
                          </a:solidFill>
                        </a:rPr>
                        <a:t> </a:t>
                      </a:r>
                      <a:r>
                        <a:rPr lang="en-US" sz="2600" dirty="0" err="1">
                          <a:solidFill>
                            <a:srgbClr val="002060"/>
                          </a:solidFill>
                        </a:rPr>
                        <a:t>chế</a:t>
                      </a: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57706137"/>
                  </a:ext>
                </a:extLst>
              </a:tr>
              <a:tr h="4271210">
                <a:tc>
                  <a:txBody>
                    <a:bodyPr/>
                    <a:lstStyle/>
                    <a:p>
                      <a:pPr algn="ct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892845"/>
                  </a:ext>
                </a:extLst>
              </a:tr>
            </a:tbl>
          </a:graphicData>
        </a:graphic>
      </p:graphicFrame>
      <p:sp>
        <p:nvSpPr>
          <p:cNvPr id="6" name="Rectangle 5">
            <a:extLst>
              <a:ext uri="{FF2B5EF4-FFF2-40B4-BE49-F238E27FC236}">
                <a16:creationId xmlns:a16="http://schemas.microsoft.com/office/drawing/2014/main" id="{8883DB81-B66C-4553-89CD-4B8CA2379447}"/>
              </a:ext>
            </a:extLst>
          </p:cNvPr>
          <p:cNvSpPr/>
          <p:nvPr/>
        </p:nvSpPr>
        <p:spPr>
          <a:xfrm>
            <a:off x="297607" y="2303696"/>
            <a:ext cx="6130489" cy="3520836"/>
          </a:xfrm>
          <a:prstGeom prst="rect">
            <a:avLst/>
          </a:prstGeom>
        </p:spPr>
        <p:txBody>
          <a:bodyPr wrap="square">
            <a:spAutoFit/>
          </a:bodyPr>
          <a:lstStyle/>
          <a:p>
            <a:pPr marL="457200" marR="177800" indent="-457200" algn="just">
              <a:lnSpc>
                <a:spcPct val="115000"/>
              </a:lnSpc>
              <a:buFontTx/>
              <a:buChar char=" "/>
            </a:pPr>
            <a:r>
              <a:rPr lang="en-VN" sz="2800" b="1">
                <a:solidFill>
                  <a:schemeClr val="bg2">
                    <a:lumMod val="10000"/>
                  </a:schemeClr>
                </a:solidFill>
                <a:latin typeface="#9Slide07 IcielBaliho Script (Thân)"/>
                <a:cs typeface="Arial" panose="020B0604020202020204" pitchFamily="34" charset="0"/>
              </a:rPr>
              <a:t/>
            </a:r>
            <a:br>
              <a:rPr lang="en-VN" sz="2800" b="1">
                <a:solidFill>
                  <a:schemeClr val="bg2">
                    <a:lumMod val="10000"/>
                  </a:schemeClr>
                </a:solidFill>
                <a:latin typeface="#9Slide07 IcielBaliho Script (Thân)"/>
                <a:cs typeface="Arial" panose="020B0604020202020204" pitchFamily="34" charset="0"/>
              </a:rPr>
            </a:br>
            <a:r>
              <a:rPr lang="en-VN" sz="2800" b="1">
                <a:solidFill>
                  <a:schemeClr val="bg2">
                    <a:lumMod val="10000"/>
                  </a:schemeClr>
                </a:solidFill>
                <a:latin typeface="#9Slide07 IcielBaliho Script (Thân)"/>
                <a:cs typeface="Arial" panose="020B0604020202020204" pitchFamily="34" charset="0"/>
              </a:rPr>
              <a:t/>
            </a:r>
            <a:br>
              <a:rPr lang="en-VN" sz="2800" b="1">
                <a:solidFill>
                  <a:schemeClr val="bg2">
                    <a:lumMod val="10000"/>
                  </a:schemeClr>
                </a:solidFill>
                <a:latin typeface="#9Slide07 IcielBaliho Script (Thân)"/>
                <a:cs typeface="Arial" panose="020B0604020202020204" pitchFamily="34" charset="0"/>
              </a:rPr>
            </a:br>
            <a:r>
              <a:rPr lang="en-VN" sz="2800" b="1">
                <a:solidFill>
                  <a:schemeClr val="bg2">
                    <a:lumMod val="10000"/>
                  </a:schemeClr>
                </a:solidFill>
                <a:latin typeface="#9Slide07 IcielBaliho Script (Thân)"/>
                <a:cs typeface="Arial" panose="020B0604020202020204" pitchFamily="34" charset="0"/>
              </a:rPr>
              <a:t> </a:t>
            </a:r>
            <a:endParaRPr lang="en-US" sz="2800" b="1">
              <a:solidFill>
                <a:schemeClr val="bg2">
                  <a:lumMod val="10000"/>
                </a:schemeClr>
              </a:solidFill>
              <a:latin typeface="#9Slide07 IcielBaliho Script (Thân)"/>
              <a:cs typeface="Arial" panose="020B0604020202020204" pitchFamily="34" charset="0"/>
            </a:endParaRPr>
          </a:p>
          <a:p>
            <a:pPr marL="457200" marR="177800" indent="-457200" algn="just">
              <a:lnSpc>
                <a:spcPct val="115000"/>
              </a:lnSpc>
              <a:buFontTx/>
              <a:buChar char=" "/>
            </a:pPr>
            <a:r>
              <a:rPr lang="en-VN" sz="2800" b="1">
                <a:solidFill>
                  <a:schemeClr val="bg2">
                    <a:lumMod val="10000"/>
                  </a:schemeClr>
                </a:solidFill>
                <a:latin typeface="#9Slide07 IcielBaliho Script (Thân)"/>
                <a:cs typeface="Arial" panose="020B0604020202020204" pitchFamily="34" charset="0"/>
              </a:rPr>
              <a:t/>
            </a:r>
            <a:br>
              <a:rPr lang="en-VN" sz="2800" b="1">
                <a:solidFill>
                  <a:schemeClr val="bg2">
                    <a:lumMod val="10000"/>
                  </a:schemeClr>
                </a:solidFill>
                <a:latin typeface="#9Slide07 IcielBaliho Script (Thân)"/>
                <a:cs typeface="Arial" panose="020B0604020202020204" pitchFamily="34" charset="0"/>
              </a:rPr>
            </a:br>
            <a:r>
              <a:rPr lang="en-VN" sz="2800" b="1">
                <a:solidFill>
                  <a:schemeClr val="bg2">
                    <a:lumMod val="10000"/>
                  </a:schemeClr>
                </a:solidFill>
                <a:latin typeface="#9Slide07 IcielBaliho Script (Thân)"/>
                <a:cs typeface="Arial" panose="020B0604020202020204" pitchFamily="34" charset="0"/>
              </a:rPr>
              <a:t/>
            </a:r>
            <a:br>
              <a:rPr lang="en-VN" sz="2800" b="1">
                <a:solidFill>
                  <a:schemeClr val="bg2">
                    <a:lumMod val="10000"/>
                  </a:schemeClr>
                </a:solidFill>
                <a:latin typeface="#9Slide07 IcielBaliho Script (Thân)"/>
                <a:cs typeface="Arial" panose="020B0604020202020204" pitchFamily="34" charset="0"/>
              </a:rPr>
            </a:br>
            <a:r>
              <a:rPr lang="en-VN" sz="2800" b="1">
                <a:solidFill>
                  <a:schemeClr val="bg2">
                    <a:lumMod val="10000"/>
                  </a:schemeClr>
                </a:solidFill>
                <a:latin typeface="#9Slide07 IcielBaliho Script (Thân)"/>
                <a:cs typeface="Arial" panose="020B0604020202020204" pitchFamily="34" charset="0"/>
              </a:rPr>
              <a:t/>
            </a:r>
            <a:br>
              <a:rPr lang="en-VN" sz="2800" b="1">
                <a:solidFill>
                  <a:schemeClr val="bg2">
                    <a:lumMod val="10000"/>
                  </a:schemeClr>
                </a:solidFill>
                <a:latin typeface="#9Slide07 IcielBaliho Script (Thân)"/>
                <a:cs typeface="Arial" panose="020B0604020202020204" pitchFamily="34" charset="0"/>
              </a:rPr>
            </a:br>
            <a:r>
              <a:rPr lang="en-VN" sz="2800" b="1">
                <a:solidFill>
                  <a:schemeClr val="bg2">
                    <a:lumMod val="10000"/>
                  </a:schemeClr>
                </a:solidFill>
                <a:latin typeface="#9Slide07 IcielBaliho Script (Thân)"/>
                <a:cs typeface="Arial" panose="020B0604020202020204" pitchFamily="34" charset="0"/>
              </a:rPr>
              <a:t> </a:t>
            </a:r>
            <a:endParaRPr lang="en-US" sz="2800" b="1" dirty="0">
              <a:solidFill>
                <a:schemeClr val="bg2">
                  <a:lumMod val="10000"/>
                </a:schemeClr>
              </a:solidFill>
              <a:latin typeface="#9Slide07 IcielBaliho Script (Thân)"/>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D13EDBDE-A918-4523-83B4-AC2D5F860D2B}"/>
              </a:ext>
            </a:extLst>
          </p:cNvPr>
          <p:cNvSpPr/>
          <p:nvPr/>
        </p:nvSpPr>
        <p:spPr>
          <a:xfrm>
            <a:off x="6605516" y="2577303"/>
            <a:ext cx="5181836" cy="2605009"/>
          </a:xfrm>
          <a:prstGeom prst="rect">
            <a:avLst/>
          </a:prstGeom>
        </p:spPr>
        <p:txBody>
          <a:bodyPr wrap="square">
            <a:spAutoFit/>
          </a:bodyPr>
          <a:lstStyle/>
          <a:p>
            <a:pPr marL="342900" marR="177800" indent="-342900" algn="just">
              <a:lnSpc>
                <a:spcPct val="115000"/>
              </a:lnSpc>
              <a:buChar char=" "/>
            </a:pPr>
            <a:r>
              <a:rPr lang="en-VN" sz="2400" b="1">
                <a:solidFill>
                  <a:schemeClr val="bg2">
                    <a:lumMod val="10000"/>
                  </a:schemeClr>
                </a:solidFill>
                <a:latin typeface="#9Slide07 IcielBaliho Script (Thân)"/>
                <a:cs typeface="Arial" panose="020B0604020202020204" pitchFamily="34" charset="0"/>
              </a:rPr>
              <a:t/>
            </a:r>
            <a:br>
              <a:rPr lang="en-VN" sz="2400" b="1">
                <a:solidFill>
                  <a:schemeClr val="bg2">
                    <a:lumMod val="10000"/>
                  </a:schemeClr>
                </a:solidFill>
                <a:latin typeface="#9Slide07 IcielBaliho Script (Thân)"/>
                <a:cs typeface="Arial" panose="020B0604020202020204" pitchFamily="34" charset="0"/>
              </a:rPr>
            </a:br>
            <a:r>
              <a:rPr lang="en-VN" sz="2400" b="1">
                <a:solidFill>
                  <a:schemeClr val="bg2">
                    <a:lumMod val="10000"/>
                  </a:schemeClr>
                </a:solidFill>
                <a:latin typeface="#9Slide07 IcielBaliho Script (Thân)"/>
                <a:cs typeface="Arial" panose="020B0604020202020204" pitchFamily="34" charset="0"/>
              </a:rPr>
              <a:t/>
            </a:r>
            <a:br>
              <a:rPr lang="en-VN" sz="2400" b="1">
                <a:solidFill>
                  <a:schemeClr val="bg2">
                    <a:lumMod val="10000"/>
                  </a:schemeClr>
                </a:solidFill>
                <a:latin typeface="#9Slide07 IcielBaliho Script (Thân)"/>
                <a:cs typeface="Arial" panose="020B0604020202020204" pitchFamily="34" charset="0"/>
              </a:rPr>
            </a:br>
            <a:r>
              <a:rPr lang="en-VN" sz="2400" b="1">
                <a:solidFill>
                  <a:schemeClr val="bg2">
                    <a:lumMod val="10000"/>
                  </a:schemeClr>
                </a:solidFill>
                <a:latin typeface="#9Slide07 IcielBaliho Script (Thân)"/>
                <a:cs typeface="Arial" panose="020B0604020202020204" pitchFamily="34" charset="0"/>
              </a:rPr>
              <a:t> </a:t>
            </a:r>
            <a:endParaRPr lang="en-VN" sz="2400" b="1" dirty="0">
              <a:solidFill>
                <a:schemeClr val="bg2">
                  <a:lumMod val="10000"/>
                </a:schemeClr>
              </a:solidFill>
              <a:latin typeface="#9Slide07 IcielBaliho Script (Thân)"/>
              <a:cs typeface="Arial" panose="020B0604020202020204" pitchFamily="34" charset="0"/>
            </a:endParaRPr>
          </a:p>
          <a:p>
            <a:pPr marL="342900" marR="177800" indent="-342900" algn="just">
              <a:lnSpc>
                <a:spcPct val="115000"/>
              </a:lnSpc>
              <a:buChar char=" "/>
            </a:pPr>
            <a:r>
              <a:rPr lang="en-VN" sz="2400" b="1">
                <a:solidFill>
                  <a:schemeClr val="bg2">
                    <a:lumMod val="10000"/>
                  </a:schemeClr>
                </a:solidFill>
                <a:latin typeface="#9Slide07 IcielBaliho Script (Thân)"/>
                <a:cs typeface="Arial" panose="020B0604020202020204" pitchFamily="34" charset="0"/>
              </a:rPr>
              <a:t/>
            </a:r>
            <a:br>
              <a:rPr lang="en-VN" sz="2400" b="1">
                <a:solidFill>
                  <a:schemeClr val="bg2">
                    <a:lumMod val="10000"/>
                  </a:schemeClr>
                </a:solidFill>
                <a:latin typeface="#9Slide07 IcielBaliho Script (Thân)"/>
                <a:cs typeface="Arial" panose="020B0604020202020204" pitchFamily="34" charset="0"/>
              </a:rPr>
            </a:br>
            <a:r>
              <a:rPr lang="en-VN" sz="2400" b="1">
                <a:solidFill>
                  <a:schemeClr val="bg2">
                    <a:lumMod val="10000"/>
                  </a:schemeClr>
                </a:solidFill>
                <a:latin typeface="#9Slide07 IcielBaliho Script (Thân)"/>
                <a:cs typeface="Arial" panose="020B0604020202020204" pitchFamily="34" charset="0"/>
              </a:rPr>
              <a:t/>
            </a:r>
            <a:br>
              <a:rPr lang="en-VN" sz="2400" b="1">
                <a:solidFill>
                  <a:schemeClr val="bg2">
                    <a:lumMod val="10000"/>
                  </a:schemeClr>
                </a:solidFill>
                <a:latin typeface="#9Slide07 IcielBaliho Script (Thân)"/>
                <a:cs typeface="Arial" panose="020B0604020202020204" pitchFamily="34" charset="0"/>
              </a:rPr>
            </a:br>
            <a:r>
              <a:rPr lang="en-VN" sz="2400" b="1">
                <a:solidFill>
                  <a:schemeClr val="bg2">
                    <a:lumMod val="10000"/>
                  </a:schemeClr>
                </a:solidFill>
                <a:latin typeface="#9Slide07 IcielBaliho Script (Thân)"/>
                <a:cs typeface="Arial" panose="020B0604020202020204" pitchFamily="34" charset="0"/>
              </a:rPr>
              <a:t> </a:t>
            </a:r>
            <a:endParaRPr lang="en-US" sz="2400" b="1" dirty="0">
              <a:solidFill>
                <a:schemeClr val="bg2">
                  <a:lumMod val="10000"/>
                </a:schemeClr>
              </a:solidFill>
              <a:latin typeface="#9Slide07 IcielBaliho Script (Thân)"/>
              <a:ea typeface="Times New Roman" panose="02020603050405020304" pitchFamily="18" charset="0"/>
              <a:cs typeface="Arial" panose="020B0604020202020204" pitchFamily="34" charset="0"/>
            </a:endParaRPr>
          </a:p>
        </p:txBody>
      </p:sp>
      <p:pic>
        <p:nvPicPr>
          <p:cNvPr id="12" name="Picture 4" descr="HÃ¬nh áº£nh cÃ³ liÃªn quan">
            <a:extLst>
              <a:ext uri="{FF2B5EF4-FFF2-40B4-BE49-F238E27FC236}">
                <a16:creationId xmlns:a16="http://schemas.microsoft.com/office/drawing/2014/main" id="{BDEFC162-8615-4294-B89F-AD0F094E1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7438" y="13716000"/>
            <a:ext cx="1296955" cy="1296956"/>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Frame 12">
            <a:extLst>
              <a:ext uri="{FF2B5EF4-FFF2-40B4-BE49-F238E27FC236}">
                <a16:creationId xmlns:a16="http://schemas.microsoft.com/office/drawing/2014/main" id="{023B0E3F-C8E2-47CD-8FEB-10867FFB3495}"/>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book9">
            <a:extLst>
              <a:ext uri="{FF2B5EF4-FFF2-40B4-BE49-F238E27FC236}">
                <a16:creationId xmlns:a16="http://schemas.microsoft.com/office/drawing/2014/main" id="{4B4B8BB9-9340-466E-B44E-98793B39A2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607" y="13716000"/>
            <a:ext cx="778093" cy="50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37889568-D1EC-6AA1-6ADD-EE31637CCDE7}"/>
              </a:ext>
            </a:extLst>
          </p:cNvPr>
          <p:cNvGrpSpPr/>
          <p:nvPr/>
        </p:nvGrpSpPr>
        <p:grpSpPr>
          <a:xfrm>
            <a:off x="2064109" y="315086"/>
            <a:ext cx="8063782" cy="648962"/>
            <a:chOff x="1399309" y="41561"/>
            <a:chExt cx="9393381" cy="648962"/>
          </a:xfrm>
        </p:grpSpPr>
        <p:sp>
          <p:nvSpPr>
            <p:cNvPr id="15" name="Rectangle: Rounded Corners 5">
              <a:extLst>
                <a:ext uri="{FF2B5EF4-FFF2-40B4-BE49-F238E27FC236}">
                  <a16:creationId xmlns:a16="http://schemas.microsoft.com/office/drawing/2014/main" id="{A0012721-29C3-EA9D-78E9-BD92F3901B12}"/>
                </a:ext>
              </a:extLst>
            </p:cNvPr>
            <p:cNvSpPr/>
            <p:nvPr/>
          </p:nvSpPr>
          <p:spPr>
            <a:xfrm>
              <a:off x="1399309" y="41561"/>
              <a:ext cx="9393381" cy="61942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4014C70-2DD0-7204-9F5B-1F635B549378}"/>
                </a:ext>
              </a:extLst>
            </p:cNvPr>
            <p:cNvSpPr txBox="1"/>
            <p:nvPr/>
          </p:nvSpPr>
          <p:spPr>
            <a:xfrm>
              <a:off x="1952263" y="44192"/>
              <a:ext cx="8467659"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1. </a:t>
              </a:r>
              <a:r>
                <a:rPr lang="en-US" sz="3600" dirty="0" err="1">
                  <a:solidFill>
                    <a:srgbClr val="FFFF00"/>
                  </a:solidFill>
                  <a:effectLst>
                    <a:outerShdw blurRad="38100" dist="38100" dir="2700000" algn="tl">
                      <a:srgbClr val="000000">
                        <a:alpha val="43137"/>
                      </a:srgbClr>
                    </a:outerShdw>
                  </a:effectLst>
                  <a:latin typeface="+mj-lt"/>
                </a:rPr>
                <a:t>Đặc</a:t>
              </a:r>
              <a:r>
                <a:rPr lang="en-US" sz="3600" dirty="0">
                  <a:solidFill>
                    <a:srgbClr val="FFFF00"/>
                  </a:solidFill>
                  <a:effectLst>
                    <a:outerShdw blurRad="38100" dist="38100" dir="2700000" algn="tl">
                      <a:srgbClr val="000000">
                        <a:alpha val="43137"/>
                      </a:srgbClr>
                    </a:outerShdw>
                  </a:effectLst>
                  <a:latin typeface="+mj-lt"/>
                </a:rPr>
                <a:t> </a:t>
              </a:r>
              <a:r>
                <a:rPr lang="en-US" sz="3600" err="1">
                  <a:solidFill>
                    <a:srgbClr val="FFFF00"/>
                  </a:solidFill>
                  <a:effectLst>
                    <a:outerShdw blurRad="38100" dist="38100" dir="2700000" algn="tl">
                      <a:srgbClr val="000000">
                        <a:alpha val="43137"/>
                      </a:srgbClr>
                    </a:outerShdw>
                  </a:effectLst>
                  <a:latin typeface="+mj-lt"/>
                </a:rPr>
                <a:t>điểm</a:t>
              </a:r>
              <a:r>
                <a:rPr lang="en-US" sz="3600">
                  <a:solidFill>
                    <a:srgbClr val="FFFF00"/>
                  </a:solidFill>
                  <a:effectLst>
                    <a:outerShdw blurRad="38100" dist="38100" dir="2700000" algn="tl">
                      <a:srgbClr val="000000">
                        <a:alpha val="43137"/>
                      </a:srgbClr>
                    </a:outerShdw>
                  </a:effectLst>
                  <a:latin typeface="+mj-lt"/>
                </a:rPr>
                <a:t> nguồn </a:t>
              </a:r>
              <a:r>
                <a:rPr lang="en-US" sz="3600" dirty="0" err="1">
                  <a:solidFill>
                    <a:srgbClr val="FFFF00"/>
                  </a:solidFill>
                  <a:effectLst>
                    <a:outerShdw blurRad="38100" dist="38100" dir="2700000" algn="tl">
                      <a:srgbClr val="000000">
                        <a:alpha val="43137"/>
                      </a:srgbClr>
                    </a:outerShdw>
                  </a:effectLst>
                  <a:latin typeface="+mj-lt"/>
                </a:rPr>
                <a:t>lao</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động</a:t>
              </a:r>
              <a:endParaRPr lang="en-US" sz="3600" dirty="0">
                <a:solidFill>
                  <a:srgbClr val="FFFF00"/>
                </a:solidFill>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val="3307111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1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1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up)">
                                      <p:cBhvr>
                                        <p:cTn id="22" dur="1500"/>
                                        <p:tgtEl>
                                          <p:spTgt spid="7">
                                            <p:txEl>
                                              <p:pRg st="1" end="1"/>
                                            </p:txEl>
                                          </p:spTgt>
                                        </p:tgtEl>
                                      </p:cBhvr>
                                    </p:animEffect>
                                  </p:childTnLst>
                                </p:cTn>
                              </p:par>
                              <p:par>
                                <p:cTn id="23" presetID="16" presetClass="entr" presetSubtype="37"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11">
            <a:extLst>
              <a:ext uri="{FF2B5EF4-FFF2-40B4-BE49-F238E27FC236}">
                <a16:creationId xmlns:a16="http://schemas.microsoft.com/office/drawing/2014/main" id="{65A66773-A182-45DB-9FEA-116E2EE85C59}"/>
              </a:ext>
            </a:extLst>
          </p:cNvPr>
          <p:cNvGraphicFramePr>
            <a:graphicFrameLocks noGrp="1"/>
          </p:cNvGraphicFramePr>
          <p:nvPr>
            <p:extLst>
              <p:ext uri="{D42A27DB-BD31-4B8C-83A1-F6EECF244321}">
                <p14:modId xmlns:p14="http://schemas.microsoft.com/office/powerpoint/2010/main" val="2024688074"/>
              </p:ext>
            </p:extLst>
          </p:nvPr>
        </p:nvGraphicFramePr>
        <p:xfrm>
          <a:off x="297607" y="1665785"/>
          <a:ext cx="11497182" cy="4792056"/>
        </p:xfrm>
        <a:graphic>
          <a:graphicData uri="http://schemas.openxmlformats.org/drawingml/2006/table">
            <a:tbl>
              <a:tblPr firstRow="1" bandRow="1">
                <a:tableStyleId>{5C22544A-7EE6-4342-B048-85BDC9FD1C3A}</a:tableStyleId>
              </a:tblPr>
              <a:tblGrid>
                <a:gridCol w="6266966">
                  <a:extLst>
                    <a:ext uri="{9D8B030D-6E8A-4147-A177-3AD203B41FA5}">
                      <a16:colId xmlns:a16="http://schemas.microsoft.com/office/drawing/2014/main" val="1264096595"/>
                    </a:ext>
                  </a:extLst>
                </a:gridCol>
                <a:gridCol w="5230216">
                  <a:extLst>
                    <a:ext uri="{9D8B030D-6E8A-4147-A177-3AD203B41FA5}">
                      <a16:colId xmlns:a16="http://schemas.microsoft.com/office/drawing/2014/main" val="2130674393"/>
                    </a:ext>
                  </a:extLst>
                </a:gridCol>
              </a:tblGrid>
              <a:tr h="520846">
                <a:tc>
                  <a:txBody>
                    <a:bodyPr/>
                    <a:lstStyle/>
                    <a:p>
                      <a:pPr algn="ctr"/>
                      <a:r>
                        <a:rPr lang="en-US" sz="2600" dirty="0" err="1">
                          <a:solidFill>
                            <a:srgbClr val="002060"/>
                          </a:solidFill>
                        </a:rPr>
                        <a:t>Ưu</a:t>
                      </a:r>
                      <a:r>
                        <a:rPr lang="en-US" sz="2600" dirty="0">
                          <a:solidFill>
                            <a:srgbClr val="002060"/>
                          </a:solidFill>
                        </a:rPr>
                        <a:t> </a:t>
                      </a:r>
                      <a:r>
                        <a:rPr lang="en-US" sz="2600" dirty="0" err="1">
                          <a:solidFill>
                            <a:srgbClr val="002060"/>
                          </a:solidFill>
                        </a:rPr>
                        <a:t>điểm</a:t>
                      </a: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600" dirty="0" err="1">
                          <a:solidFill>
                            <a:srgbClr val="002060"/>
                          </a:solidFill>
                        </a:rPr>
                        <a:t>Hạn</a:t>
                      </a:r>
                      <a:r>
                        <a:rPr lang="en-US" sz="2600" dirty="0">
                          <a:solidFill>
                            <a:srgbClr val="002060"/>
                          </a:solidFill>
                        </a:rPr>
                        <a:t> </a:t>
                      </a:r>
                      <a:r>
                        <a:rPr lang="en-US" sz="2600" dirty="0" err="1">
                          <a:solidFill>
                            <a:srgbClr val="002060"/>
                          </a:solidFill>
                        </a:rPr>
                        <a:t>chế</a:t>
                      </a: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57706137"/>
                  </a:ext>
                </a:extLst>
              </a:tr>
              <a:tr h="4271210">
                <a:tc>
                  <a:txBody>
                    <a:bodyPr/>
                    <a:lstStyle/>
                    <a:p>
                      <a:pPr algn="ct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892845"/>
                  </a:ext>
                </a:extLst>
              </a:tr>
            </a:tbl>
          </a:graphicData>
        </a:graphic>
      </p:graphicFrame>
      <p:sp>
        <p:nvSpPr>
          <p:cNvPr id="6" name="Rectangle 5">
            <a:extLst>
              <a:ext uri="{FF2B5EF4-FFF2-40B4-BE49-F238E27FC236}">
                <a16:creationId xmlns:a16="http://schemas.microsoft.com/office/drawing/2014/main" id="{8883DB81-B66C-4553-89CD-4B8CA2379447}"/>
              </a:ext>
            </a:extLst>
          </p:cNvPr>
          <p:cNvSpPr/>
          <p:nvPr/>
        </p:nvSpPr>
        <p:spPr>
          <a:xfrm>
            <a:off x="297607" y="2303696"/>
            <a:ext cx="6130489" cy="3520836"/>
          </a:xfrm>
          <a:prstGeom prst="rect">
            <a:avLst/>
          </a:prstGeom>
        </p:spPr>
        <p:txBody>
          <a:bodyPr wrap="square">
            <a:spAutoFit/>
          </a:bodyPr>
          <a:lstStyle/>
          <a:p>
            <a:pPr marL="285750" marR="177800" indent="-285750" algn="just">
              <a:lnSpc>
                <a:spcPct val="115000"/>
              </a:lnSpc>
              <a:buFontTx/>
              <a:buChar char="-"/>
            </a:pPr>
            <a:r>
              <a:rPr lang="en-VN" sz="2800" b="1" dirty="0">
                <a:solidFill>
                  <a:schemeClr val="bg2">
                    <a:lumMod val="10000"/>
                  </a:schemeClr>
                </a:solidFill>
                <a:latin typeface="#9Slide07 IcielBaliho Script (Thân)"/>
                <a:cs typeface="Arial" panose="020B0604020202020204" pitchFamily="34" charset="0"/>
              </a:rPr>
              <a:t>Thành phố Hồ Chí Minh có tỉ lệ lao động </a:t>
            </a:r>
            <a:r>
              <a:rPr lang="en-VN" sz="2800" b="1">
                <a:solidFill>
                  <a:schemeClr val="bg2">
                    <a:lumMod val="10000"/>
                  </a:schemeClr>
                </a:solidFill>
                <a:latin typeface="#9Slide07 IcielBaliho Script (Thân)"/>
                <a:cs typeface="Arial" panose="020B0604020202020204" pitchFamily="34" charset="0"/>
              </a:rPr>
              <a:t>trẻ </a:t>
            </a:r>
            <a:r>
              <a:rPr lang="vi-VN" sz="2800" b="1">
                <a:solidFill>
                  <a:schemeClr val="bg2">
                    <a:lumMod val="10000"/>
                  </a:schemeClr>
                </a:solidFill>
                <a:latin typeface="#9Slide07 IcielBaliho Script (Thân)"/>
                <a:cs typeface="Arial" panose="020B0604020202020204" pitchFamily="34" charset="0"/>
              </a:rPr>
              <a:t>trình </a:t>
            </a:r>
            <a:r>
              <a:rPr lang="vi-VN" sz="2800" b="1" dirty="0">
                <a:solidFill>
                  <a:schemeClr val="bg2">
                    <a:lumMod val="10000"/>
                  </a:schemeClr>
                </a:solidFill>
                <a:latin typeface="#9Slide07 IcielBaliho Script (Thân)"/>
                <a:cs typeface="Arial" panose="020B0604020202020204" pitchFamily="34" charset="0"/>
              </a:rPr>
              <a:t>độ đào tạo chất </a:t>
            </a:r>
            <a:r>
              <a:rPr lang="vi-VN" sz="2800" b="1">
                <a:solidFill>
                  <a:schemeClr val="bg2">
                    <a:lumMod val="10000"/>
                  </a:schemeClr>
                </a:solidFill>
                <a:latin typeface="#9Slide07 IcielBaliho Script (Thân)"/>
                <a:cs typeface="Arial" panose="020B0604020202020204" pitchFamily="34" charset="0"/>
              </a:rPr>
              <a:t>lượng cao</a:t>
            </a:r>
            <a:r>
              <a:rPr lang="en-US" sz="2800" b="1">
                <a:solidFill>
                  <a:schemeClr val="bg2">
                    <a:lumMod val="10000"/>
                  </a:schemeClr>
                </a:solidFill>
                <a:latin typeface="#9Slide07 IcielBaliho Script (Thân)"/>
                <a:cs typeface="Arial" panose="020B0604020202020204" pitchFamily="34" charset="0"/>
              </a:rPr>
              <a:t>.</a:t>
            </a:r>
            <a:r>
              <a:rPr lang="en-VN" sz="2800" b="1">
                <a:solidFill>
                  <a:schemeClr val="bg2">
                    <a:lumMod val="10000"/>
                  </a:schemeClr>
                </a:solidFill>
                <a:latin typeface="#9Slide07 IcielBaliho Script (Thân)"/>
                <a:cs typeface="Arial" panose="020B0604020202020204" pitchFamily="34" charset="0"/>
              </a:rPr>
              <a:t>Thị </a:t>
            </a:r>
            <a:r>
              <a:rPr lang="en-VN" sz="2800" b="1" dirty="0">
                <a:solidFill>
                  <a:schemeClr val="bg2">
                    <a:lumMod val="10000"/>
                  </a:schemeClr>
                </a:solidFill>
                <a:latin typeface="#9Slide07 IcielBaliho Script (Thân)"/>
                <a:cs typeface="Arial" panose="020B0604020202020204" pitchFamily="34" charset="0"/>
              </a:rPr>
              <a:t>trường lao động </a:t>
            </a:r>
            <a:r>
              <a:rPr lang="en-VN" sz="2800" b="1">
                <a:solidFill>
                  <a:schemeClr val="bg2">
                    <a:lumMod val="10000"/>
                  </a:schemeClr>
                </a:solidFill>
                <a:latin typeface="#9Slide07 IcielBaliho Script (Thân)"/>
                <a:cs typeface="Arial" panose="020B0604020202020204" pitchFamily="34" charset="0"/>
              </a:rPr>
              <a:t>đa dạng</a:t>
            </a:r>
            <a:r>
              <a:rPr lang="en-US" sz="2800" b="1">
                <a:solidFill>
                  <a:schemeClr val="bg2">
                    <a:lumMod val="10000"/>
                  </a:schemeClr>
                </a:solidFill>
                <a:latin typeface="#9Slide07 IcielBaliho Script (Thân)"/>
                <a:cs typeface="Arial" panose="020B0604020202020204" pitchFamily="34" charset="0"/>
              </a:rPr>
              <a:t>.</a:t>
            </a:r>
          </a:p>
          <a:p>
            <a:pPr marL="457200" marR="177800" indent="-457200" algn="just">
              <a:lnSpc>
                <a:spcPct val="115000"/>
              </a:lnSpc>
              <a:buFontTx/>
              <a:buChar char="-"/>
            </a:pPr>
            <a:r>
              <a:rPr lang="en-VN" sz="2800" b="1">
                <a:solidFill>
                  <a:schemeClr val="bg2">
                    <a:lumMod val="10000"/>
                  </a:schemeClr>
                </a:solidFill>
                <a:latin typeface="#9Slide07 IcielBaliho Script (Thân)"/>
                <a:cs typeface="Arial" panose="020B0604020202020204" pitchFamily="34" charset="0"/>
              </a:rPr>
              <a:t>Thành </a:t>
            </a:r>
            <a:r>
              <a:rPr lang="en-VN" sz="2800" b="1" dirty="0">
                <a:solidFill>
                  <a:schemeClr val="bg2">
                    <a:lumMod val="10000"/>
                  </a:schemeClr>
                </a:solidFill>
                <a:latin typeface="#9Slide07 IcielBaliho Script (Thân)"/>
                <a:cs typeface="Arial" panose="020B0604020202020204" pitchFamily="34" charset="0"/>
              </a:rPr>
              <a:t>phố Hồ Chí Minh </a:t>
            </a:r>
            <a:r>
              <a:rPr lang="en-VN" sz="2800" b="1">
                <a:solidFill>
                  <a:schemeClr val="bg2">
                    <a:lumMod val="10000"/>
                  </a:schemeClr>
                </a:solidFill>
                <a:latin typeface="#9Slide07 IcielBaliho Script (Thân)"/>
                <a:cs typeface="Arial" panose="020B0604020202020204" pitchFamily="34" charset="0"/>
              </a:rPr>
              <a:t>là m</a:t>
            </a:r>
            <a:r>
              <a:rPr lang="en-US" sz="2800" b="1">
                <a:solidFill>
                  <a:schemeClr val="bg2">
                    <a:lumMod val="10000"/>
                  </a:schemeClr>
                </a:solidFill>
                <a:latin typeface="#9Slide07 IcielBaliho Script (Thân)"/>
                <a:cs typeface="Arial" panose="020B0604020202020204" pitchFamily="34" charset="0"/>
              </a:rPr>
              <a:t>ôi</a:t>
            </a:r>
            <a:r>
              <a:rPr lang="en-VN" sz="2800" b="1">
                <a:solidFill>
                  <a:schemeClr val="bg2">
                    <a:lumMod val="10000"/>
                  </a:schemeClr>
                </a:solidFill>
                <a:latin typeface="#9Slide07 IcielBaliho Script (Thân)"/>
                <a:cs typeface="Arial" panose="020B0604020202020204" pitchFamily="34" charset="0"/>
              </a:rPr>
              <a:t> </a:t>
            </a:r>
            <a:r>
              <a:rPr lang="en-VN" sz="2800" b="1" dirty="0">
                <a:solidFill>
                  <a:schemeClr val="bg2">
                    <a:lumMod val="10000"/>
                  </a:schemeClr>
                </a:solidFill>
                <a:latin typeface="#9Slide07 IcielBaliho Script (Thân)"/>
                <a:cs typeface="Arial" panose="020B0604020202020204" pitchFamily="34" charset="0"/>
              </a:rPr>
              <a:t>trường kinh doanh và đầu tư thuận lợi, tạo điều kiện cho doanh nghiệp phát triển và tuyển dụng nguồn lao động </a:t>
            </a:r>
            <a:endParaRPr lang="en-US" sz="2800" b="1" dirty="0">
              <a:solidFill>
                <a:schemeClr val="bg2">
                  <a:lumMod val="10000"/>
                </a:schemeClr>
              </a:solidFill>
              <a:latin typeface="#9Slide07 IcielBaliho Script (Thân)"/>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D13EDBDE-A918-4523-83B4-AC2D5F860D2B}"/>
              </a:ext>
            </a:extLst>
          </p:cNvPr>
          <p:cNvSpPr/>
          <p:nvPr/>
        </p:nvSpPr>
        <p:spPr>
          <a:xfrm>
            <a:off x="6605516" y="2577303"/>
            <a:ext cx="5181836" cy="2605009"/>
          </a:xfrm>
          <a:prstGeom prst="rect">
            <a:avLst/>
          </a:prstGeom>
        </p:spPr>
        <p:txBody>
          <a:bodyPr wrap="square">
            <a:spAutoFit/>
          </a:bodyPr>
          <a:lstStyle/>
          <a:p>
            <a:pPr marR="177800" algn="just">
              <a:lnSpc>
                <a:spcPct val="115000"/>
              </a:lnSpc>
            </a:pPr>
            <a:r>
              <a:rPr lang="en-VN" sz="2400" b="1" dirty="0">
                <a:solidFill>
                  <a:schemeClr val="bg2">
                    <a:lumMod val="10000"/>
                  </a:schemeClr>
                </a:solidFill>
                <a:latin typeface="#9Slide07 IcielBaliho Script (Thân)"/>
                <a:cs typeface="Arial" panose="020B0604020202020204" pitchFamily="34" charset="0"/>
              </a:rPr>
              <a:t>- Thành phố Hồ Chí Minh bị ảnh hưởng lớn đến nguồn lao động do một số người dân không trở lại Thành phố làm việc. </a:t>
            </a:r>
          </a:p>
          <a:p>
            <a:pPr marR="177800" algn="just">
              <a:lnSpc>
                <a:spcPct val="115000"/>
              </a:lnSpc>
            </a:pPr>
            <a:r>
              <a:rPr lang="en-VN" sz="2400" b="1" dirty="0">
                <a:solidFill>
                  <a:schemeClr val="bg2">
                    <a:lumMod val="10000"/>
                  </a:schemeClr>
                </a:solidFill>
                <a:latin typeface="#9Slide07 IcielBaliho Script (Thân)"/>
                <a:cs typeface="Arial" panose="020B0604020202020204" pitchFamily="34" charset="0"/>
              </a:rPr>
              <a:t>- Nhiều người lao động bị mất việc làm hoặc phải đối mặt với sự gián đoạn trong ngành nghề của mình </a:t>
            </a:r>
            <a:endParaRPr lang="en-US" sz="2400" b="1" dirty="0">
              <a:solidFill>
                <a:schemeClr val="bg2">
                  <a:lumMod val="10000"/>
                </a:schemeClr>
              </a:solidFill>
              <a:latin typeface="#9Slide07 IcielBaliho Script (Thân)"/>
              <a:ea typeface="Times New Roman" panose="02020603050405020304" pitchFamily="18" charset="0"/>
              <a:cs typeface="Arial" panose="020B0604020202020204" pitchFamily="34" charset="0"/>
            </a:endParaRPr>
          </a:p>
        </p:txBody>
      </p:sp>
      <p:pic>
        <p:nvPicPr>
          <p:cNvPr id="12" name="Picture 4" descr="HÃ¬nh áº£nh cÃ³ liÃªn quan">
            <a:extLst>
              <a:ext uri="{FF2B5EF4-FFF2-40B4-BE49-F238E27FC236}">
                <a16:creationId xmlns:a16="http://schemas.microsoft.com/office/drawing/2014/main" id="{BDEFC162-8615-4294-B89F-AD0F094E1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7438" y="112273"/>
            <a:ext cx="1296955" cy="1296956"/>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Frame 12">
            <a:extLst>
              <a:ext uri="{FF2B5EF4-FFF2-40B4-BE49-F238E27FC236}">
                <a16:creationId xmlns:a16="http://schemas.microsoft.com/office/drawing/2014/main" id="{023B0E3F-C8E2-47CD-8FEB-10867FFB3495}"/>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book9">
            <a:extLst>
              <a:ext uri="{FF2B5EF4-FFF2-40B4-BE49-F238E27FC236}">
                <a16:creationId xmlns:a16="http://schemas.microsoft.com/office/drawing/2014/main" id="{4B4B8BB9-9340-466E-B44E-98793B39A2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607" y="256556"/>
            <a:ext cx="778093" cy="50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37889568-D1EC-6AA1-6ADD-EE31637CCDE7}"/>
              </a:ext>
            </a:extLst>
          </p:cNvPr>
          <p:cNvGrpSpPr/>
          <p:nvPr/>
        </p:nvGrpSpPr>
        <p:grpSpPr>
          <a:xfrm>
            <a:off x="2064109" y="315086"/>
            <a:ext cx="8063782" cy="648962"/>
            <a:chOff x="1399309" y="41561"/>
            <a:chExt cx="9393381" cy="648962"/>
          </a:xfrm>
        </p:grpSpPr>
        <p:sp>
          <p:nvSpPr>
            <p:cNvPr id="15" name="Rectangle: Rounded Corners 5">
              <a:extLst>
                <a:ext uri="{FF2B5EF4-FFF2-40B4-BE49-F238E27FC236}">
                  <a16:creationId xmlns:a16="http://schemas.microsoft.com/office/drawing/2014/main" id="{A0012721-29C3-EA9D-78E9-BD92F3901B12}"/>
                </a:ext>
              </a:extLst>
            </p:cNvPr>
            <p:cNvSpPr/>
            <p:nvPr/>
          </p:nvSpPr>
          <p:spPr>
            <a:xfrm>
              <a:off x="1399309" y="41561"/>
              <a:ext cx="9393381" cy="61942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4014C70-2DD0-7204-9F5B-1F635B549378}"/>
                </a:ext>
              </a:extLst>
            </p:cNvPr>
            <p:cNvSpPr txBox="1"/>
            <p:nvPr/>
          </p:nvSpPr>
          <p:spPr>
            <a:xfrm>
              <a:off x="1952263" y="44192"/>
              <a:ext cx="8467659"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1. </a:t>
              </a:r>
              <a:r>
                <a:rPr lang="en-US" sz="3600" dirty="0" err="1">
                  <a:solidFill>
                    <a:srgbClr val="FFFF00"/>
                  </a:solidFill>
                  <a:effectLst>
                    <a:outerShdw blurRad="38100" dist="38100" dir="2700000" algn="tl">
                      <a:srgbClr val="000000">
                        <a:alpha val="43137"/>
                      </a:srgbClr>
                    </a:outerShdw>
                  </a:effectLst>
                  <a:latin typeface="+mj-lt"/>
                </a:rPr>
                <a:t>Đặc</a:t>
              </a:r>
              <a:r>
                <a:rPr lang="en-US" sz="3600" dirty="0">
                  <a:solidFill>
                    <a:srgbClr val="FFFF00"/>
                  </a:solidFill>
                  <a:effectLst>
                    <a:outerShdw blurRad="38100" dist="38100" dir="2700000" algn="tl">
                      <a:srgbClr val="000000">
                        <a:alpha val="43137"/>
                      </a:srgbClr>
                    </a:outerShdw>
                  </a:effectLst>
                  <a:latin typeface="+mj-lt"/>
                </a:rPr>
                <a:t> </a:t>
              </a:r>
              <a:r>
                <a:rPr lang="en-US" sz="3600" err="1">
                  <a:solidFill>
                    <a:srgbClr val="FFFF00"/>
                  </a:solidFill>
                  <a:effectLst>
                    <a:outerShdw blurRad="38100" dist="38100" dir="2700000" algn="tl">
                      <a:srgbClr val="000000">
                        <a:alpha val="43137"/>
                      </a:srgbClr>
                    </a:outerShdw>
                  </a:effectLst>
                  <a:latin typeface="+mj-lt"/>
                </a:rPr>
                <a:t>điểm</a:t>
              </a:r>
              <a:r>
                <a:rPr lang="en-US" sz="3600">
                  <a:solidFill>
                    <a:srgbClr val="FFFF00"/>
                  </a:solidFill>
                  <a:effectLst>
                    <a:outerShdw blurRad="38100" dist="38100" dir="2700000" algn="tl">
                      <a:srgbClr val="000000">
                        <a:alpha val="43137"/>
                      </a:srgbClr>
                    </a:outerShdw>
                  </a:effectLst>
                  <a:latin typeface="+mj-lt"/>
                </a:rPr>
                <a:t> nguồn </a:t>
              </a:r>
              <a:r>
                <a:rPr lang="en-US" sz="3600" dirty="0" err="1">
                  <a:solidFill>
                    <a:srgbClr val="FFFF00"/>
                  </a:solidFill>
                  <a:effectLst>
                    <a:outerShdw blurRad="38100" dist="38100" dir="2700000" algn="tl">
                      <a:srgbClr val="000000">
                        <a:alpha val="43137"/>
                      </a:srgbClr>
                    </a:outerShdw>
                  </a:effectLst>
                  <a:latin typeface="+mj-lt"/>
                </a:rPr>
                <a:t>lao</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động</a:t>
              </a:r>
              <a:endParaRPr lang="en-US" sz="3600" dirty="0">
                <a:solidFill>
                  <a:srgbClr val="FFFF00"/>
                </a:solidFill>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val="544549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1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1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up)">
                                      <p:cBhvr>
                                        <p:cTn id="22" dur="1500"/>
                                        <p:tgtEl>
                                          <p:spTgt spid="7">
                                            <p:txEl>
                                              <p:pRg st="1" end="1"/>
                                            </p:txEl>
                                          </p:spTgt>
                                        </p:tgtEl>
                                      </p:cBhvr>
                                    </p:animEffect>
                                  </p:childTnLst>
                                </p:cTn>
                              </p:par>
                              <p:par>
                                <p:cTn id="23" presetID="16" presetClass="entr" presetSubtype="37"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9D73B-D691-423E-8E3F-79C4D3799B0F}"/>
              </a:ext>
            </a:extLst>
          </p:cNvPr>
          <p:cNvSpPr/>
          <p:nvPr/>
        </p:nvSpPr>
        <p:spPr>
          <a:xfrm>
            <a:off x="483651" y="359175"/>
            <a:ext cx="3744416" cy="57606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dục</a:t>
            </a:r>
            <a:endParaRPr lang="vi-VN" sz="2800" b="1" dirty="0">
              <a:latin typeface="Arial" panose="020B0604020202020204" pitchFamily="34" charset="0"/>
              <a:cs typeface="Arial" panose="020B0604020202020204" pitchFamily="34" charset="0"/>
            </a:endParaRPr>
          </a:p>
        </p:txBody>
      </p:sp>
      <p:sp>
        <p:nvSpPr>
          <p:cNvPr id="4" name="AutoShape 2" descr="Káº¿t quáº£ hÃ¬nh áº£nh cho education icon">
            <a:extLst>
              <a:ext uri="{FF2B5EF4-FFF2-40B4-BE49-F238E27FC236}">
                <a16:creationId xmlns:a16="http://schemas.microsoft.com/office/drawing/2014/main" id="{DE59510A-2FA0-4D90-AA84-58F884B75B39}"/>
              </a:ext>
            </a:extLst>
          </p:cNvPr>
          <p:cNvSpPr>
            <a:spLocks noChangeAspect="1" noChangeArrowheads="1"/>
          </p:cNvSpPr>
          <p:nvPr/>
        </p:nvSpPr>
        <p:spPr bwMode="auto">
          <a:xfrm>
            <a:off x="1342930" y="7828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3">
            <a:extLst>
              <a:ext uri="{FF2B5EF4-FFF2-40B4-BE49-F238E27FC236}">
                <a16:creationId xmlns:a16="http://schemas.microsoft.com/office/drawing/2014/main" id="{1FA277E8-144B-4721-AE7C-D647347C7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5037" y="24967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ame 14">
            <a:extLst>
              <a:ext uri="{FF2B5EF4-FFF2-40B4-BE49-F238E27FC236}">
                <a16:creationId xmlns:a16="http://schemas.microsoft.com/office/drawing/2014/main" id="{3BDE1D1A-9787-434E-9D55-59F63A56288A}"/>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0B812A3F-8E8E-C1B0-CE55-31CEF5F8CBD1}"/>
              </a:ext>
            </a:extLst>
          </p:cNvPr>
          <p:cNvSpPr txBox="1"/>
          <p:nvPr/>
        </p:nvSpPr>
        <p:spPr>
          <a:xfrm>
            <a:off x="483650" y="1248290"/>
            <a:ext cx="9249463"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Năm học 2020 – 2021, do ảnh hưởng của dịch COVID-19 ngành Giáo dục và Đào tạo Thành phố đã hoàn thành tốt mục tiêu kép, vừa giảng dạy vừa phòng chống dịch</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F39B3EF-008F-60D5-6FE8-0290874BDDB3}"/>
              </a:ext>
            </a:extLst>
          </p:cNvPr>
          <p:cNvSpPr txBox="1"/>
          <p:nvPr/>
        </p:nvSpPr>
        <p:spPr>
          <a:xfrm>
            <a:off x="483650" y="2453881"/>
            <a:ext cx="9879550"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Chương trình giáo dục phổ thông 2018 đối với lớp 1. Ngành đã giao quyền chủ động cho các cơ sở giáo dục, xây dựng và thực hiện kế hoạch giáo dục theo định hướng phát triển năng lực học sinh, thí điểm dạy học theo chủ đề các môn học</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78FD549-4142-A479-65ED-361BCBDFAB92}"/>
              </a:ext>
            </a:extLst>
          </p:cNvPr>
          <p:cNvSpPr txBox="1"/>
          <p:nvPr/>
        </p:nvSpPr>
        <p:spPr>
          <a:xfrm>
            <a:off x="483650" y="3659472"/>
            <a:ext cx="10412950"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Mạng lưới trường lớp ở các cấp học, bậc học được phủ khắp thành phố Thủ Đức và 21 quận huyện với quy mô ngày một tăng </a:t>
            </a:r>
            <a:endParaRPr lang="en-VN"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07BAB24-5AC3-11CE-7E1A-5A9D2D3AC5D0}"/>
              </a:ext>
            </a:extLst>
          </p:cNvPr>
          <p:cNvSpPr txBox="1"/>
          <p:nvPr/>
        </p:nvSpPr>
        <p:spPr>
          <a:xfrm>
            <a:off x="483650" y="4603144"/>
            <a:ext cx="11007310"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Uỷ ban nhân dân trình Hội đồng nhân dân Thành phố ban hành hai Nghị quyết về hỗ trợ và thu hút nguồn lực cho Giáo dục mầm non Thành phố Hồ Chí Minh </a:t>
            </a:r>
            <a:endParaRPr lang="en-VN"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E397993-404F-4F1D-D5E7-4EF0615593EC}"/>
              </a:ext>
            </a:extLst>
          </p:cNvPr>
          <p:cNvSpPr txBox="1"/>
          <p:nvPr/>
        </p:nvSpPr>
        <p:spPr>
          <a:xfrm>
            <a:off x="1164329" y="5747193"/>
            <a:ext cx="10711910" cy="707886"/>
          </a:xfrm>
          <a:prstGeom prst="rect">
            <a:avLst/>
          </a:prstGeom>
          <a:solidFill>
            <a:srgbClr val="FF0000"/>
          </a:solidFill>
        </p:spPr>
        <p:txBody>
          <a:bodyPr wrap="square">
            <a:spAutoFit/>
          </a:bodyPr>
          <a:lstStyle/>
          <a:p>
            <a:r>
              <a:rPr lang="en-VN"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Thành phố Hồ Chí Minh phấn đấu đến năm 2030, tập trung nâng cao chất lượng, hiệu quả giáo dục nghề nghiệp nhằm đáp ứng nhu cầu nhân lực có kĩ năng nghề quốc gia</a:t>
            </a:r>
            <a:r>
              <a:rPr lang="en-VN" sz="2000" dirty="0">
                <a:solidFill>
                  <a:schemeClr val="bg1"/>
                </a:solidFill>
                <a:effectLst/>
                <a:latin typeface="Arial" panose="020B0604020202020204" pitchFamily="34" charset="0"/>
                <a:cs typeface="Arial" panose="020B0604020202020204" pitchFamily="34" charset="0"/>
              </a:rPr>
              <a:t> </a:t>
            </a:r>
            <a:endParaRPr lang="en-VN" sz="2000" dirty="0">
              <a:solidFill>
                <a:schemeClr val="bg1"/>
              </a:solidFill>
              <a:latin typeface="Arial" panose="020B0604020202020204" pitchFamily="34" charset="0"/>
              <a:cs typeface="Arial" panose="020B0604020202020204" pitchFamily="34" charset="0"/>
            </a:endParaRPr>
          </a:p>
        </p:txBody>
      </p:sp>
      <p:sp>
        <p:nvSpPr>
          <p:cNvPr id="24" name="Striped Right Arrow 23">
            <a:extLst>
              <a:ext uri="{FF2B5EF4-FFF2-40B4-BE49-F238E27FC236}">
                <a16:creationId xmlns:a16="http://schemas.microsoft.com/office/drawing/2014/main" id="{72643AC1-606D-BE96-05BC-6B40CE6A5429}"/>
              </a:ext>
            </a:extLst>
          </p:cNvPr>
          <p:cNvSpPr/>
          <p:nvPr/>
        </p:nvSpPr>
        <p:spPr>
          <a:xfrm>
            <a:off x="315761" y="5852494"/>
            <a:ext cx="685800" cy="646331"/>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022334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P spid="19" grpId="0" animBg="1"/>
      <p:bldP spid="21" grpId="0"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9D73B-D691-423E-8E3F-79C4D3799B0F}"/>
              </a:ext>
            </a:extLst>
          </p:cNvPr>
          <p:cNvSpPr/>
          <p:nvPr/>
        </p:nvSpPr>
        <p:spPr>
          <a:xfrm>
            <a:off x="483651" y="359175"/>
            <a:ext cx="3744416" cy="57606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dục</a:t>
            </a:r>
            <a:endParaRPr lang="vi-VN" sz="2800" b="1" dirty="0">
              <a:latin typeface="Arial" panose="020B0604020202020204" pitchFamily="34" charset="0"/>
              <a:cs typeface="Arial" panose="020B0604020202020204" pitchFamily="34" charset="0"/>
            </a:endParaRPr>
          </a:p>
        </p:txBody>
      </p:sp>
      <p:sp>
        <p:nvSpPr>
          <p:cNvPr id="4" name="AutoShape 2" descr="Káº¿t quáº£ hÃ¬nh áº£nh cho education icon">
            <a:extLst>
              <a:ext uri="{FF2B5EF4-FFF2-40B4-BE49-F238E27FC236}">
                <a16:creationId xmlns:a16="http://schemas.microsoft.com/office/drawing/2014/main" id="{DE59510A-2FA0-4D90-AA84-58F884B75B39}"/>
              </a:ext>
            </a:extLst>
          </p:cNvPr>
          <p:cNvSpPr>
            <a:spLocks noChangeAspect="1" noChangeArrowheads="1"/>
          </p:cNvSpPr>
          <p:nvPr/>
        </p:nvSpPr>
        <p:spPr bwMode="auto">
          <a:xfrm>
            <a:off x="1342930" y="7828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3">
            <a:extLst>
              <a:ext uri="{FF2B5EF4-FFF2-40B4-BE49-F238E27FC236}">
                <a16:creationId xmlns:a16="http://schemas.microsoft.com/office/drawing/2014/main" id="{1FA277E8-144B-4721-AE7C-D647347C7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5037" y="24967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ame 14">
            <a:extLst>
              <a:ext uri="{FF2B5EF4-FFF2-40B4-BE49-F238E27FC236}">
                <a16:creationId xmlns:a16="http://schemas.microsoft.com/office/drawing/2014/main" id="{3BDE1D1A-9787-434E-9D55-59F63A56288A}"/>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0B812A3F-8E8E-C1B0-CE55-31CEF5F8CBD1}"/>
              </a:ext>
            </a:extLst>
          </p:cNvPr>
          <p:cNvSpPr txBox="1"/>
          <p:nvPr/>
        </p:nvSpPr>
        <p:spPr>
          <a:xfrm>
            <a:off x="483650" y="1248290"/>
            <a:ext cx="9249463"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Năm học 2020 – 2021, do ảnh hưởng của dịch COVID-19 ngành Giáo dục và Đào tạo Thành phố đã hoàn thành tốt mục tiêu kép, vừa giảng dạy vừa phòng chống dịch</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F39B3EF-008F-60D5-6FE8-0290874BDDB3}"/>
              </a:ext>
            </a:extLst>
          </p:cNvPr>
          <p:cNvSpPr txBox="1"/>
          <p:nvPr/>
        </p:nvSpPr>
        <p:spPr>
          <a:xfrm>
            <a:off x="483650" y="2453881"/>
            <a:ext cx="9879550"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Chương trình giáo dục phổ thông 2018 đối với lớp 1. Ngành đã giao quyền chủ động cho các cơ sở giáo dục, xây dựng và thực hiện kế hoạch giáo dục theo định hướng phát triển năng lực học sinh, thí điểm dạy học theo chủ đề các môn học</a:t>
            </a:r>
            <a:r>
              <a:rPr lang="en-VN" sz="2000" dirty="0">
                <a:effectLst/>
                <a:latin typeface="Arial" panose="020B060402020202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78FD549-4142-A479-65ED-361BCBDFAB92}"/>
              </a:ext>
            </a:extLst>
          </p:cNvPr>
          <p:cNvSpPr txBox="1"/>
          <p:nvPr/>
        </p:nvSpPr>
        <p:spPr>
          <a:xfrm>
            <a:off x="483650" y="3659472"/>
            <a:ext cx="10412950"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Mạng lưới trường lớp ở các cấp học, bậc học được phủ khắp thành phố Thủ Đức và 21 quận huyện với quy mô ngày một tăng </a:t>
            </a:r>
            <a:endParaRPr lang="en-VN"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07BAB24-5AC3-11CE-7E1A-5A9D2D3AC5D0}"/>
              </a:ext>
            </a:extLst>
          </p:cNvPr>
          <p:cNvSpPr txBox="1"/>
          <p:nvPr/>
        </p:nvSpPr>
        <p:spPr>
          <a:xfrm>
            <a:off x="483650" y="4603144"/>
            <a:ext cx="11007310"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VN" sz="2000" dirty="0">
                <a:effectLst/>
                <a:latin typeface="Arial" panose="020B0604020202020204" pitchFamily="34" charset="0"/>
                <a:ea typeface="Times New Roman" panose="02020603050405020304" pitchFamily="18" charset="0"/>
                <a:cs typeface="Arial" panose="020B0604020202020204" pitchFamily="34" charset="0"/>
              </a:rPr>
              <a:t>Uỷ ban nhân dân trình Hội đồng nhân dân Thành phố ban hành hai Nghị quyết về hỗ trợ và thu hút nguồn lực cho Giáo dục mầm non Thành phố Hồ Chí Minh </a:t>
            </a:r>
            <a:endParaRPr lang="en-VN"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E397993-404F-4F1D-D5E7-4EF0615593EC}"/>
              </a:ext>
            </a:extLst>
          </p:cNvPr>
          <p:cNvSpPr txBox="1"/>
          <p:nvPr/>
        </p:nvSpPr>
        <p:spPr>
          <a:xfrm>
            <a:off x="1164329" y="5747193"/>
            <a:ext cx="10711910" cy="707886"/>
          </a:xfrm>
          <a:prstGeom prst="rect">
            <a:avLst/>
          </a:prstGeom>
          <a:solidFill>
            <a:srgbClr val="FF0000"/>
          </a:solidFill>
        </p:spPr>
        <p:txBody>
          <a:bodyPr wrap="square">
            <a:spAutoFit/>
          </a:bodyPr>
          <a:lstStyle/>
          <a:p>
            <a:r>
              <a:rPr lang="en-VN"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Thành phố Hồ Chí Minh phấn đấu đến năm 2030, tập trung nâng cao chất lượng, hiệu quả giáo dục nghề nghiệp nhằm đáp ứng nhu cầu nhân lực có kĩ năng nghề quốc gia</a:t>
            </a:r>
            <a:r>
              <a:rPr lang="en-VN" sz="2000" dirty="0">
                <a:solidFill>
                  <a:schemeClr val="bg1"/>
                </a:solidFill>
                <a:effectLst/>
                <a:latin typeface="Arial" panose="020B0604020202020204" pitchFamily="34" charset="0"/>
                <a:cs typeface="Arial" panose="020B0604020202020204" pitchFamily="34" charset="0"/>
              </a:rPr>
              <a:t> </a:t>
            </a:r>
            <a:endParaRPr lang="en-VN" sz="2000" dirty="0">
              <a:solidFill>
                <a:schemeClr val="bg1"/>
              </a:solidFill>
              <a:latin typeface="Arial" panose="020B0604020202020204" pitchFamily="34" charset="0"/>
              <a:cs typeface="Arial" panose="020B0604020202020204" pitchFamily="34" charset="0"/>
            </a:endParaRPr>
          </a:p>
        </p:txBody>
      </p:sp>
      <p:sp>
        <p:nvSpPr>
          <p:cNvPr id="24" name="Striped Right Arrow 23">
            <a:extLst>
              <a:ext uri="{FF2B5EF4-FFF2-40B4-BE49-F238E27FC236}">
                <a16:creationId xmlns:a16="http://schemas.microsoft.com/office/drawing/2014/main" id="{72643AC1-606D-BE96-05BC-6B40CE6A5429}"/>
              </a:ext>
            </a:extLst>
          </p:cNvPr>
          <p:cNvSpPr/>
          <p:nvPr/>
        </p:nvSpPr>
        <p:spPr>
          <a:xfrm>
            <a:off x="315761" y="5852494"/>
            <a:ext cx="685800" cy="646331"/>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673700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P spid="19" grpId="0" animBg="1"/>
      <p:bldP spid="21"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19336" y="336951"/>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961953" y="1797976"/>
            <a:ext cx="9223916"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551922" y="1818199"/>
            <a:ext cx="8021925" cy="707886"/>
          </a:xfrm>
          <a:prstGeom prst="rect">
            <a:avLst/>
          </a:prstGeom>
          <a:noFill/>
        </p:spPr>
        <p:txBody>
          <a:bodyPr wrap="square" rtlCol="0">
            <a:spAutoFit/>
          </a:bodyPr>
          <a:lstStyle/>
          <a:p>
            <a:pPr algn="ctr"/>
            <a:r>
              <a:rPr lang="fr-FR" sz="2000" b="1" dirty="0" err="1">
                <a:latin typeface="Arial" panose="020B0604020202020204" pitchFamily="34" charset="0"/>
                <a:cs typeface="Arial" panose="020B0604020202020204" pitchFamily="34" charset="0"/>
              </a:rPr>
              <a:t>Đặc</a:t>
            </a:r>
            <a:r>
              <a:rPr lang="vi-VN" sz="2000" b="1" dirty="0">
                <a:latin typeface="Arial" panose="020B0604020202020204" pitchFamily="34" charset="0"/>
                <a:cs typeface="Arial" panose="020B0604020202020204" pitchFamily="34" charset="0"/>
              </a:rPr>
              <a:t> điểm nguồn lao động và tình hình sử dụng lao động ở Thành phố Hồ Chí Minh</a:t>
            </a:r>
            <a:r>
              <a:rPr lang="en-VN" sz="2000" dirty="0">
                <a:latin typeface="Arial" panose="020B0604020202020204" pitchFamily="34" charset="0"/>
                <a:cs typeface="Arial" panose="020B0604020202020204" pitchFamily="34" charset="0"/>
              </a:rPr>
              <a:t> </a:t>
            </a:r>
            <a:endParaRPr lang="en-US" sz="2000" dirty="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1199725" y="1797976"/>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309544" y="3199094"/>
            <a:ext cx="8245665" cy="872949"/>
            <a:chOff x="1133366" y="2220084"/>
            <a:chExt cx="5681780" cy="914400"/>
          </a:xfrm>
          <a:solidFill>
            <a:schemeClr val="accent6">
              <a:lumMod val="40000"/>
              <a:lumOff val="60000"/>
            </a:schemeClr>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426859" y="3213533"/>
            <a:ext cx="9223916" cy="400110"/>
          </a:xfrm>
          <a:prstGeom prst="rect">
            <a:avLst/>
          </a:prstGeom>
          <a:noFill/>
        </p:spPr>
        <p:txBody>
          <a:bodyPr wrap="square" rtlCol="0">
            <a:spAutoFit/>
          </a:bodyPr>
          <a:lstStyle/>
          <a:p>
            <a:pPr algn="ctr"/>
            <a:r>
              <a:rPr lang="fr-FR" sz="2000" b="1" dirty="0" err="1">
                <a:latin typeface="Arial" panose="020B0604020202020204" pitchFamily="34" charset="0"/>
                <a:cs typeface="Arial" panose="020B0604020202020204" pitchFamily="34" charset="0"/>
              </a:rPr>
              <a:t>Vấn</a:t>
            </a:r>
            <a:r>
              <a:rPr lang="vi-VN" sz="2000" b="1" dirty="0">
                <a:latin typeface="Arial" panose="020B0604020202020204" pitchFamily="34" charset="0"/>
                <a:cs typeface="Arial" panose="020B0604020202020204" pitchFamily="34" charset="0"/>
              </a:rPr>
              <a:t> đề việc làm ở Thành phố Hồ Chí Minh</a:t>
            </a:r>
            <a:r>
              <a:rPr lang="en-VN" sz="2000" dirty="0">
                <a:latin typeface="Arial" panose="020B0604020202020204" pitchFamily="34" charset="0"/>
                <a:cs typeface="Arial" panose="020B0604020202020204" pitchFamily="34" charset="0"/>
              </a:rPr>
              <a:t> </a:t>
            </a:r>
            <a:endParaRPr lang="en-US" sz="2000" dirty="0">
              <a:solidFill>
                <a:srgbClr val="0070C0"/>
              </a:solidFill>
              <a:latin typeface="Arial" panose="020B0604020202020204" pitchFamily="34" charset="0"/>
              <a:cs typeface="Arial" panose="020B0604020202020204" pitchFamily="34" charset="0"/>
            </a:endParaRPr>
          </a:p>
        </p:txBody>
      </p:sp>
      <p:sp>
        <p:nvSpPr>
          <p:cNvPr id="30" name="Arrow: Pentagon 29">
            <a:extLst>
              <a:ext uri="{FF2B5EF4-FFF2-40B4-BE49-F238E27FC236}">
                <a16:creationId xmlns:a16="http://schemas.microsoft.com/office/drawing/2014/main" id="{5842362C-C37A-4057-BCCB-B6B9E2ED8C94}"/>
              </a:ext>
            </a:extLst>
          </p:cNvPr>
          <p:cNvSpPr/>
          <p:nvPr/>
        </p:nvSpPr>
        <p:spPr>
          <a:xfrm>
            <a:off x="1199725" y="3196170"/>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2190457" y="3503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ECA3A10-D230-44BD-9E54-738DF0FD37CF}"/>
              </a:ext>
            </a:extLst>
          </p:cNvPr>
          <p:cNvGrpSpPr/>
          <p:nvPr/>
        </p:nvGrpSpPr>
        <p:grpSpPr>
          <a:xfrm>
            <a:off x="1309544" y="4491267"/>
            <a:ext cx="8341231" cy="872949"/>
            <a:chOff x="1133366" y="2220084"/>
            <a:chExt cx="5681780" cy="914400"/>
          </a:xfrm>
          <a:solidFill>
            <a:schemeClr val="accent2">
              <a:lumMod val="40000"/>
              <a:lumOff val="60000"/>
            </a:schemeClr>
          </a:solidFill>
        </p:grpSpPr>
        <p:sp>
          <p:nvSpPr>
            <p:cNvPr id="20" name="Arrow: Pentagon 19">
              <a:extLst>
                <a:ext uri="{FF2B5EF4-FFF2-40B4-BE49-F238E27FC236}">
                  <a16:creationId xmlns:a16="http://schemas.microsoft.com/office/drawing/2014/main" id="{A99F5059-E907-4716-8747-BA82AE390CD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23573754-7230-4BE4-AC8B-6882E5D7A74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2" name="TextBox 21">
            <a:extLst>
              <a:ext uri="{FF2B5EF4-FFF2-40B4-BE49-F238E27FC236}">
                <a16:creationId xmlns:a16="http://schemas.microsoft.com/office/drawing/2014/main" id="{C0D4F530-F7C7-49C9-9814-0BDBD2792C3B}"/>
              </a:ext>
            </a:extLst>
          </p:cNvPr>
          <p:cNvSpPr txBox="1"/>
          <p:nvPr/>
        </p:nvSpPr>
        <p:spPr>
          <a:xfrm>
            <a:off x="900430" y="4580062"/>
            <a:ext cx="9223916" cy="400110"/>
          </a:xfrm>
          <a:prstGeom prst="rect">
            <a:avLst/>
          </a:prstGeom>
          <a:noFill/>
        </p:spPr>
        <p:txBody>
          <a:bodyPr wrap="square" rtlCol="0">
            <a:spAutoFit/>
          </a:bodyPr>
          <a:lstStyle/>
          <a:p>
            <a:pPr algn="ctr"/>
            <a:r>
              <a:rPr lang="fr-FR" sz="2000" b="1" dirty="0" err="1">
                <a:latin typeface="Arial" panose="020B0604020202020204" pitchFamily="34" charset="0"/>
                <a:cs typeface="Arial" panose="020B0604020202020204" pitchFamily="34" charset="0"/>
              </a:rPr>
              <a:t>Chất</a:t>
            </a:r>
            <a:r>
              <a:rPr lang="vi-VN" sz="2000" b="1" dirty="0">
                <a:latin typeface="Arial" panose="020B0604020202020204" pitchFamily="34" charset="0"/>
                <a:cs typeface="Arial" panose="020B0604020202020204" pitchFamily="34" charset="0"/>
              </a:rPr>
              <a:t> lượng cuộc sống ở </a:t>
            </a:r>
            <a:r>
              <a:rPr lang="en-VN" sz="2000" b="1" dirty="0">
                <a:latin typeface="Arial" panose="020B0604020202020204" pitchFamily="34" charset="0"/>
                <a:cs typeface="Arial" panose="020B0604020202020204" pitchFamily="34" charset="0"/>
              </a:rPr>
              <a:t>Thành phố Hồ Chí Minh</a:t>
            </a:r>
            <a:r>
              <a:rPr lang="en-VN" sz="2000" dirty="0">
                <a:latin typeface="Arial" panose="020B0604020202020204" pitchFamily="34" charset="0"/>
                <a:cs typeface="Arial" panose="020B0604020202020204" pitchFamily="34" charset="0"/>
              </a:rPr>
              <a:t> </a:t>
            </a:r>
            <a:endParaRPr lang="en-US" sz="2000" dirty="0">
              <a:solidFill>
                <a:srgbClr val="0070C0"/>
              </a:solidFill>
              <a:latin typeface="Arial" panose="020B0604020202020204" pitchFamily="34" charset="0"/>
              <a:cs typeface="Arial" panose="020B0604020202020204" pitchFamily="34" charset="0"/>
            </a:endParaRPr>
          </a:p>
        </p:txBody>
      </p:sp>
      <p:sp>
        <p:nvSpPr>
          <p:cNvPr id="23" name="Arrow: Pentagon 22">
            <a:extLst>
              <a:ext uri="{FF2B5EF4-FFF2-40B4-BE49-F238E27FC236}">
                <a16:creationId xmlns:a16="http://schemas.microsoft.com/office/drawing/2014/main" id="{4CCF2FF3-FEAD-4AAA-9F59-723D63E5E642}"/>
              </a:ext>
            </a:extLst>
          </p:cNvPr>
          <p:cNvSpPr/>
          <p:nvPr/>
        </p:nvSpPr>
        <p:spPr>
          <a:xfrm>
            <a:off x="1169246" y="4475189"/>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24" name="Isosceles Triangle 23">
            <a:extLst>
              <a:ext uri="{FF2B5EF4-FFF2-40B4-BE49-F238E27FC236}">
                <a16:creationId xmlns:a16="http://schemas.microsoft.com/office/drawing/2014/main" id="{DE03EFEC-8C9A-4D70-BF96-6360F69A2D5F}"/>
              </a:ext>
            </a:extLst>
          </p:cNvPr>
          <p:cNvSpPr/>
          <p:nvPr/>
        </p:nvSpPr>
        <p:spPr>
          <a:xfrm rot="5400000">
            <a:off x="2063457" y="473814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F648126-212D-63AB-46AF-D777A64EB9E5}"/>
              </a:ext>
            </a:extLst>
          </p:cNvPr>
          <p:cNvGrpSpPr/>
          <p:nvPr/>
        </p:nvGrpSpPr>
        <p:grpSpPr>
          <a:xfrm>
            <a:off x="1961953" y="5779302"/>
            <a:ext cx="9223916" cy="872949"/>
            <a:chOff x="1133366" y="2220084"/>
            <a:chExt cx="5681780" cy="914400"/>
          </a:xfrm>
        </p:grpSpPr>
        <p:sp>
          <p:nvSpPr>
            <p:cNvPr id="3" name="Arrow: Pentagon 11">
              <a:extLst>
                <a:ext uri="{FF2B5EF4-FFF2-40B4-BE49-F238E27FC236}">
                  <a16:creationId xmlns:a16="http://schemas.microsoft.com/office/drawing/2014/main" id="{8B82AA1B-2165-9793-76C2-D6D60D40F73B}"/>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FA37F658-21F1-7ACF-7196-44CC9F9680B5}"/>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8F586E02-5F73-979C-C369-71F8DC38EE66}"/>
              </a:ext>
            </a:extLst>
          </p:cNvPr>
          <p:cNvSpPr txBox="1"/>
          <p:nvPr/>
        </p:nvSpPr>
        <p:spPr>
          <a:xfrm>
            <a:off x="2471198" y="5774535"/>
            <a:ext cx="8021925" cy="707886"/>
          </a:xfrm>
          <a:prstGeom prst="rect">
            <a:avLst/>
          </a:prstGeom>
          <a:noFill/>
        </p:spPr>
        <p:txBody>
          <a:bodyPr wrap="square" rtlCol="0">
            <a:spAutoFit/>
          </a:bodyPr>
          <a:lstStyle/>
          <a:p>
            <a:pPr algn="ctr"/>
            <a:r>
              <a:rPr lang="fr-FR" sz="2000" b="1" dirty="0" err="1">
                <a:latin typeface="Arial" panose="020B0604020202020204" pitchFamily="34" charset="0"/>
                <a:cs typeface="Arial" panose="020B0604020202020204" pitchFamily="34" charset="0"/>
              </a:rPr>
              <a:t>Đề</a:t>
            </a:r>
            <a:r>
              <a:rPr lang="fr-FR" sz="2000" b="1" dirty="0">
                <a:latin typeface="Arial" panose="020B0604020202020204" pitchFamily="34" charset="0"/>
                <a:cs typeface="Arial" panose="020B0604020202020204" pitchFamily="34" charset="0"/>
              </a:rPr>
              <a:t> </a:t>
            </a:r>
            <a:r>
              <a:rPr lang="en-VN" sz="2000" b="1" dirty="0">
                <a:latin typeface="Arial" panose="020B0604020202020204" pitchFamily="34" charset="0"/>
                <a:cs typeface="Arial" panose="020B0604020202020204" pitchFamily="34" charset="0"/>
              </a:rPr>
              <a:t>xuất biện pháp giải quyết vấn đề lao động, việc làm và nâng cao chất lượng cuộc sống dân cư ở Thành phố Hồ Chí Minh</a:t>
            </a:r>
            <a:r>
              <a:rPr lang="en-VN" sz="2000" dirty="0">
                <a:latin typeface="Arial" panose="020B0604020202020204" pitchFamily="34" charset="0"/>
                <a:cs typeface="Arial" panose="020B0604020202020204" pitchFamily="34" charset="0"/>
              </a:rPr>
              <a:t> </a:t>
            </a:r>
            <a:endParaRPr lang="en-US" sz="2000" dirty="0">
              <a:solidFill>
                <a:srgbClr val="0070C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D2EAFB0-6EB2-CC51-B597-7C7AE30FBB87}"/>
              </a:ext>
            </a:extLst>
          </p:cNvPr>
          <p:cNvGrpSpPr/>
          <p:nvPr/>
        </p:nvGrpSpPr>
        <p:grpSpPr>
          <a:xfrm>
            <a:off x="1199725" y="5779302"/>
            <a:ext cx="1301952" cy="872949"/>
            <a:chOff x="344605" y="154323"/>
            <a:chExt cx="1301952" cy="872949"/>
          </a:xfrm>
        </p:grpSpPr>
        <p:sp>
          <p:nvSpPr>
            <p:cNvPr id="7" name="Arrow: Pentagon 15">
              <a:extLst>
                <a:ext uri="{FF2B5EF4-FFF2-40B4-BE49-F238E27FC236}">
                  <a16:creationId xmlns:a16="http://schemas.microsoft.com/office/drawing/2014/main" id="{0396FA08-5208-7B02-93AF-AB30ED73993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IV</a:t>
              </a:r>
            </a:p>
          </p:txBody>
        </p:sp>
        <p:sp>
          <p:nvSpPr>
            <p:cNvPr id="8" name="Isosceles Triangle 16">
              <a:extLst>
                <a:ext uri="{FF2B5EF4-FFF2-40B4-BE49-F238E27FC236}">
                  <a16:creationId xmlns:a16="http://schemas.microsoft.com/office/drawing/2014/main" id="{3828D24C-518B-626F-4261-9CAD97E6E604}"/>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par>
                                <p:cTn id="50" presetID="22" presetClass="entr" presetSubtype="8"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2" grpId="0"/>
      <p:bldP spid="23" grpId="0" animBg="1"/>
      <p:bldP spid="2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D56866-D942-05B3-69FA-92D840FB4305}"/>
              </a:ext>
            </a:extLst>
          </p:cNvPr>
          <p:cNvSpPr>
            <a:spLocks noGrp="1"/>
          </p:cNvSpPr>
          <p:nvPr>
            <p:ph type="title"/>
          </p:nvPr>
        </p:nvSpPr>
        <p:spPr/>
        <p:txBody>
          <a:bodyPr/>
          <a:lstStyle/>
          <a:p>
            <a:endParaRPr lang="en-US"/>
          </a:p>
        </p:txBody>
      </p:sp>
      <p:grpSp>
        <p:nvGrpSpPr>
          <p:cNvPr id="4" name="Group 3">
            <a:extLst>
              <a:ext uri="{FF2B5EF4-FFF2-40B4-BE49-F238E27FC236}">
                <a16:creationId xmlns:a16="http://schemas.microsoft.com/office/drawing/2014/main" id="{6D71E516-44D8-626B-1D76-FD74D18147AC}"/>
              </a:ext>
            </a:extLst>
          </p:cNvPr>
          <p:cNvGrpSpPr/>
          <p:nvPr/>
        </p:nvGrpSpPr>
        <p:grpSpPr>
          <a:xfrm>
            <a:off x="838200" y="365125"/>
            <a:ext cx="9223916" cy="872949"/>
            <a:chOff x="1133366" y="2220084"/>
            <a:chExt cx="5681780" cy="914400"/>
          </a:xfrm>
        </p:grpSpPr>
        <p:sp>
          <p:nvSpPr>
            <p:cNvPr id="5" name="Arrow: Pentagon 11">
              <a:extLst>
                <a:ext uri="{FF2B5EF4-FFF2-40B4-BE49-F238E27FC236}">
                  <a16:creationId xmlns:a16="http://schemas.microsoft.com/office/drawing/2014/main" id="{77B9B14C-D50F-5E32-254F-33995CBED8B8}"/>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7">
              <a:extLst>
                <a:ext uri="{FF2B5EF4-FFF2-40B4-BE49-F238E27FC236}">
                  <a16:creationId xmlns:a16="http://schemas.microsoft.com/office/drawing/2014/main" id="{B7D6D3C2-4E05-6F52-30A3-367F47152E39}"/>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8">
            <a:extLst>
              <a:ext uri="{FF2B5EF4-FFF2-40B4-BE49-F238E27FC236}">
                <a16:creationId xmlns:a16="http://schemas.microsoft.com/office/drawing/2014/main" id="{0B9CBDFE-3A65-5FBA-10C5-E45964926919}"/>
              </a:ext>
            </a:extLst>
          </p:cNvPr>
          <p:cNvSpPr txBox="1"/>
          <p:nvPr/>
        </p:nvSpPr>
        <p:spPr>
          <a:xfrm>
            <a:off x="1963418" y="470472"/>
            <a:ext cx="8021925" cy="707886"/>
          </a:xfrm>
          <a:prstGeom prst="rect">
            <a:avLst/>
          </a:prstGeom>
          <a:noFill/>
        </p:spPr>
        <p:txBody>
          <a:bodyPr wrap="square" rtlCol="0">
            <a:spAutoFit/>
          </a:bodyPr>
          <a:lstStyle/>
          <a:p>
            <a:pPr algn="ctr"/>
            <a:r>
              <a:rPr lang="fr-FR" sz="2000" b="1" dirty="0" err="1">
                <a:latin typeface="Arial" panose="020B0604020202020204" pitchFamily="34" charset="0"/>
                <a:cs typeface="Arial" panose="020B0604020202020204" pitchFamily="34" charset="0"/>
              </a:rPr>
              <a:t>Đặc</a:t>
            </a:r>
            <a:r>
              <a:rPr lang="vi-VN" sz="2000" b="1" dirty="0">
                <a:latin typeface="Arial" panose="020B0604020202020204" pitchFamily="34" charset="0"/>
                <a:cs typeface="Arial" panose="020B0604020202020204" pitchFamily="34" charset="0"/>
              </a:rPr>
              <a:t> điểm nguồn lao động và tình hình sử dụng lao động ở Thành phố Hồ Chí Minh</a:t>
            </a:r>
            <a:r>
              <a:rPr lang="en-VN" sz="2000" dirty="0">
                <a:latin typeface="Arial" panose="020B0604020202020204" pitchFamily="34" charset="0"/>
                <a:cs typeface="Arial" panose="020B0604020202020204" pitchFamily="34" charset="0"/>
              </a:rPr>
              <a:t> </a:t>
            </a:r>
            <a:endParaRPr lang="en-US" sz="2000" dirty="0">
              <a:solidFill>
                <a:srgbClr val="0070C0"/>
              </a:solidFill>
              <a:latin typeface="Arial" panose="020B0604020202020204" pitchFamily="34" charset="0"/>
              <a:cs typeface="Arial" panose="020B0604020202020204" pitchFamily="34" charset="0"/>
            </a:endParaRPr>
          </a:p>
        </p:txBody>
      </p:sp>
      <p:grpSp>
        <p:nvGrpSpPr>
          <p:cNvPr id="8" name="Group 11">
            <a:extLst>
              <a:ext uri="{FF2B5EF4-FFF2-40B4-BE49-F238E27FC236}">
                <a16:creationId xmlns:a16="http://schemas.microsoft.com/office/drawing/2014/main" id="{CDB4318B-79FE-ADB1-B4AC-C3B32AAB3D44}"/>
              </a:ext>
            </a:extLst>
          </p:cNvPr>
          <p:cNvGrpSpPr/>
          <p:nvPr/>
        </p:nvGrpSpPr>
        <p:grpSpPr>
          <a:xfrm>
            <a:off x="827932" y="385548"/>
            <a:ext cx="1301952" cy="872949"/>
            <a:chOff x="344605" y="154323"/>
            <a:chExt cx="1301952" cy="872949"/>
          </a:xfrm>
        </p:grpSpPr>
        <p:sp>
          <p:nvSpPr>
            <p:cNvPr id="9" name="Arrow: Pentagon 15">
              <a:extLst>
                <a:ext uri="{FF2B5EF4-FFF2-40B4-BE49-F238E27FC236}">
                  <a16:creationId xmlns:a16="http://schemas.microsoft.com/office/drawing/2014/main" id="{BB3796E6-677B-E426-4155-C5C7493E35F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16">
              <a:extLst>
                <a:ext uri="{FF2B5EF4-FFF2-40B4-BE49-F238E27FC236}">
                  <a16:creationId xmlns:a16="http://schemas.microsoft.com/office/drawing/2014/main" id="{4003DDE3-C88A-3620-773D-28F9418FA5F2}"/>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Hình chữ nhật: Góc Tròn 10">
            <a:extLst>
              <a:ext uri="{FF2B5EF4-FFF2-40B4-BE49-F238E27FC236}">
                <a16:creationId xmlns:a16="http://schemas.microsoft.com/office/drawing/2014/main" id="{AF9C7E81-792C-152E-DE5B-1C6DE6AF2E57}"/>
              </a:ext>
            </a:extLst>
          </p:cNvPr>
          <p:cNvSpPr/>
          <p:nvPr/>
        </p:nvSpPr>
        <p:spPr>
          <a:xfrm>
            <a:off x="842413" y="1410139"/>
            <a:ext cx="1458281" cy="69603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a:t>1</a:t>
            </a:r>
          </a:p>
        </p:txBody>
      </p:sp>
      <p:sp>
        <p:nvSpPr>
          <p:cNvPr id="13" name="Hình chữ nhật: Góc Tròn 12">
            <a:extLst>
              <a:ext uri="{FF2B5EF4-FFF2-40B4-BE49-F238E27FC236}">
                <a16:creationId xmlns:a16="http://schemas.microsoft.com/office/drawing/2014/main" id="{93238D43-2193-BE1D-E29D-9618024A3B61}"/>
              </a:ext>
            </a:extLst>
          </p:cNvPr>
          <p:cNvSpPr/>
          <p:nvPr/>
        </p:nvSpPr>
        <p:spPr>
          <a:xfrm>
            <a:off x="3002959" y="1401789"/>
            <a:ext cx="1458281" cy="69603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a:t>2</a:t>
            </a:r>
          </a:p>
        </p:txBody>
      </p:sp>
      <p:sp>
        <p:nvSpPr>
          <p:cNvPr id="14" name="Hình chữ nhật: Góc Tròn 13">
            <a:extLst>
              <a:ext uri="{FF2B5EF4-FFF2-40B4-BE49-F238E27FC236}">
                <a16:creationId xmlns:a16="http://schemas.microsoft.com/office/drawing/2014/main" id="{CEBB57EE-0581-2F06-252D-4E90D6AC438E}"/>
              </a:ext>
            </a:extLst>
          </p:cNvPr>
          <p:cNvSpPr/>
          <p:nvPr/>
        </p:nvSpPr>
        <p:spPr>
          <a:xfrm>
            <a:off x="749767" y="3038900"/>
            <a:ext cx="1458281" cy="69603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a:t>4</a:t>
            </a:r>
          </a:p>
        </p:txBody>
      </p:sp>
      <p:sp>
        <p:nvSpPr>
          <p:cNvPr id="15" name="Hình chữ nhật: Góc Tròn 14">
            <a:extLst>
              <a:ext uri="{FF2B5EF4-FFF2-40B4-BE49-F238E27FC236}">
                <a16:creationId xmlns:a16="http://schemas.microsoft.com/office/drawing/2014/main" id="{7A15DEDD-93D7-C543-D91E-60B9EF58F369}"/>
              </a:ext>
            </a:extLst>
          </p:cNvPr>
          <p:cNvSpPr/>
          <p:nvPr/>
        </p:nvSpPr>
        <p:spPr>
          <a:xfrm>
            <a:off x="3002959" y="3032727"/>
            <a:ext cx="1458281" cy="69603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a:t>3</a:t>
            </a:r>
          </a:p>
        </p:txBody>
      </p:sp>
      <p:sp>
        <p:nvSpPr>
          <p:cNvPr id="16" name="Hình Bầu dục 15">
            <a:extLst>
              <a:ext uri="{FF2B5EF4-FFF2-40B4-BE49-F238E27FC236}">
                <a16:creationId xmlns:a16="http://schemas.microsoft.com/office/drawing/2014/main" id="{36C01AEC-6320-9056-1BFC-5049DE197884}"/>
              </a:ext>
            </a:extLst>
          </p:cNvPr>
          <p:cNvSpPr/>
          <p:nvPr/>
        </p:nvSpPr>
        <p:spPr>
          <a:xfrm>
            <a:off x="1592167" y="2223405"/>
            <a:ext cx="1777618" cy="6960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t>Nhóm </a:t>
            </a:r>
          </a:p>
        </p:txBody>
      </p:sp>
      <p:pic>
        <p:nvPicPr>
          <p:cNvPr id="17" name="Picture 2" descr="Các kĩ thuật dạy học tích cực ~ Tư liệu Ngữ văn THCS">
            <a:extLst>
              <a:ext uri="{FF2B5EF4-FFF2-40B4-BE49-F238E27FC236}">
                <a16:creationId xmlns:a16="http://schemas.microsoft.com/office/drawing/2014/main" id="{7342E3BD-8440-CC51-10F1-593C8E993E4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7648" y="3827639"/>
            <a:ext cx="4498000" cy="30303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2 Minute Timer (Nho)">
            <a:hlinkClick r:id="" action="ppaction://media"/>
            <a:extLst>
              <a:ext uri="{FF2B5EF4-FFF2-40B4-BE49-F238E27FC236}">
                <a16:creationId xmlns:a16="http://schemas.microsoft.com/office/drawing/2014/main" id="{5622C6A2-643E-0F2E-3987-1061787B22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69396" y="354660"/>
            <a:ext cx="1686119" cy="910173"/>
          </a:xfrm>
          <a:prstGeom prst="rect">
            <a:avLst/>
          </a:prstGeom>
        </p:spPr>
      </p:pic>
      <p:sp>
        <p:nvSpPr>
          <p:cNvPr id="19" name="Hình chữ nhật: Góc Tròn 18">
            <a:extLst>
              <a:ext uri="{FF2B5EF4-FFF2-40B4-BE49-F238E27FC236}">
                <a16:creationId xmlns:a16="http://schemas.microsoft.com/office/drawing/2014/main" id="{39B3E22F-7384-0DF4-D2F4-1DAA1D00D1CE}"/>
              </a:ext>
            </a:extLst>
          </p:cNvPr>
          <p:cNvSpPr/>
          <p:nvPr/>
        </p:nvSpPr>
        <p:spPr>
          <a:xfrm>
            <a:off x="5038370" y="2763559"/>
            <a:ext cx="7153630" cy="362396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solidFill>
                  <a:srgbClr val="7030A0"/>
                </a:solidFill>
                <a:latin typeface="#9Slide07 IcielBaliho Script (Thân)"/>
                <a:cs typeface="Arial" panose="020B0604020202020204" pitchFamily="34" charset="0"/>
              </a:rPr>
              <a:t>NHIỆM VỤ</a:t>
            </a:r>
          </a:p>
          <a:p>
            <a:pPr algn="just"/>
            <a:r>
              <a:rPr lang="vi-VN" sz="3200">
                <a:solidFill>
                  <a:srgbClr val="7030A0"/>
                </a:solidFill>
                <a:latin typeface="#9Slide07 IcielBaliho Script (Thân)"/>
                <a:cs typeface="Arial" panose="020B0604020202020204" pitchFamily="34" charset="0"/>
              </a:rPr>
              <a:t>+</a:t>
            </a:r>
            <a:r>
              <a:rPr lang="en-VN" sz="3200">
                <a:solidFill>
                  <a:srgbClr val="7030A0"/>
                </a:solidFill>
                <a:latin typeface="#9Slide07 IcielBaliho Script (Thân)"/>
                <a:cs typeface="Arial" panose="020B0604020202020204" pitchFamily="34" charset="0"/>
              </a:rPr>
              <a:t> </a:t>
            </a:r>
            <a:r>
              <a:rPr lang="en-US" sz="3200">
                <a:solidFill>
                  <a:srgbClr val="7030A0"/>
                </a:solidFill>
                <a:latin typeface="#9Slide07 IcielBaliho Script (Thân)"/>
                <a:cs typeface="Arial" panose="020B0604020202020204" pitchFamily="34" charset="0"/>
              </a:rPr>
              <a:t>E</a:t>
            </a:r>
            <a:r>
              <a:rPr lang="en-VN" sz="3200">
                <a:solidFill>
                  <a:srgbClr val="7030A0"/>
                </a:solidFill>
                <a:latin typeface="#9Slide07 IcielBaliho Script (Thân)"/>
                <a:cs typeface="Arial" panose="020B0604020202020204" pitchFamily="34" charset="0"/>
              </a:rPr>
              <a:t>m hãy nhận xét đặc điểm nguồn lao động (số lượng  lao động, chất lượng nguồn lao động) ở Thành phố </a:t>
            </a:r>
            <a:r>
              <a:rPr lang="en-US" sz="3200">
                <a:solidFill>
                  <a:srgbClr val="7030A0"/>
                </a:solidFill>
                <a:latin typeface="#9Slide07 IcielBaliho Script (Thân)"/>
                <a:cs typeface="Arial" panose="020B0604020202020204" pitchFamily="34" charset="0"/>
              </a:rPr>
              <a:t>?</a:t>
            </a:r>
          </a:p>
          <a:p>
            <a:pPr algn="just"/>
            <a:r>
              <a:rPr lang="en-US" sz="3200">
                <a:solidFill>
                  <a:srgbClr val="7030A0"/>
                </a:solidFill>
                <a:latin typeface="#9Slide07 IcielBaliho Script (Thân)"/>
                <a:cs typeface="Arial" panose="020B0604020202020204" pitchFamily="34" charset="0"/>
              </a:rPr>
              <a:t>+ </a:t>
            </a:r>
            <a:r>
              <a:rPr lang="en-VN" sz="3200">
                <a:solidFill>
                  <a:srgbClr val="7030A0"/>
                </a:solidFill>
                <a:latin typeface="#9Slide07 IcielBaliho Script (Thân)"/>
                <a:cs typeface="Arial" panose="020B0604020202020204" pitchFamily="34" charset="0"/>
              </a:rPr>
              <a:t>Dựa vào bảng 1, bảng 2 và thông tin trong bài, em hãy nhận xét và giải thích về tình hình sử dụng lao động ở Thành phố Hồ Chí Minh theo ngành và thành phần kinh tế </a:t>
            </a:r>
            <a:r>
              <a:rPr lang="en-US" sz="3200">
                <a:solidFill>
                  <a:srgbClr val="7030A0"/>
                </a:solidFill>
                <a:latin typeface="#9Slide07 IcielBaliho Script (Thân)"/>
                <a:cs typeface="Arial" panose="020B0604020202020204" pitchFamily="34" charset="0"/>
              </a:rPr>
              <a:t>?</a:t>
            </a:r>
          </a:p>
          <a:p>
            <a:pPr algn="just"/>
            <a:r>
              <a:rPr lang="en-US" sz="3200">
                <a:solidFill>
                  <a:srgbClr val="7030A0"/>
                </a:solidFill>
                <a:latin typeface="#9Slide07 IcielBaliho Script (Thân)"/>
                <a:cs typeface="Arial" panose="020B0604020202020204" pitchFamily="34" charset="0"/>
              </a:rPr>
              <a:t> </a:t>
            </a:r>
            <a:endParaRPr lang="en-US" sz="3200" dirty="0">
              <a:solidFill>
                <a:srgbClr val="7030A0"/>
              </a:solidFill>
              <a:latin typeface="#9Slide07 IcielBaliho Script (Thân)"/>
              <a:cs typeface="Arial" panose="020B0604020202020204" pitchFamily="34" charset="0"/>
            </a:endParaRPr>
          </a:p>
        </p:txBody>
      </p:sp>
    </p:spTree>
    <p:extLst>
      <p:ext uri="{BB962C8B-B14F-4D97-AF65-F5344CB8AC3E}">
        <p14:creationId xmlns:p14="http://schemas.microsoft.com/office/powerpoint/2010/main" val="379969405"/>
      </p:ext>
    </p:extLst>
  </p:cSld>
  <p:clrMapOvr>
    <a:masterClrMapping/>
  </p:clrMapOvr>
  <p:timing>
    <p:tnLst>
      <p:par>
        <p:cTn id="1" dur="indefinite" restart="never" nodeType="tmRoot">
          <p:childTnLst>
            <p:video>
              <p:cMediaNode vol="80000">
                <p:cTn id="2" fill="hold" display="0">
                  <p:stCondLst>
                    <p:cond delay="indefinite"/>
                  </p:stCondLst>
                </p:cTn>
                <p:tgtEl>
                  <p:spTgt spid="1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1">
            <a:extLst>
              <a:ext uri="{FF2B5EF4-FFF2-40B4-BE49-F238E27FC236}">
                <a16:creationId xmlns:a16="http://schemas.microsoft.com/office/drawing/2014/main" id="{65A66773-A182-45DB-9FEA-116E2EE85C59}"/>
              </a:ext>
            </a:extLst>
          </p:cNvPr>
          <p:cNvGraphicFramePr>
            <a:graphicFrameLocks noGrp="1"/>
          </p:cNvGraphicFramePr>
          <p:nvPr>
            <p:extLst>
              <p:ext uri="{D42A27DB-BD31-4B8C-83A1-F6EECF244321}">
                <p14:modId xmlns:p14="http://schemas.microsoft.com/office/powerpoint/2010/main" val="2024688074"/>
              </p:ext>
            </p:extLst>
          </p:nvPr>
        </p:nvGraphicFramePr>
        <p:xfrm>
          <a:off x="297607" y="1665785"/>
          <a:ext cx="11497182" cy="4792056"/>
        </p:xfrm>
        <a:graphic>
          <a:graphicData uri="http://schemas.openxmlformats.org/drawingml/2006/table">
            <a:tbl>
              <a:tblPr firstRow="1" bandRow="1">
                <a:tableStyleId>{5C22544A-7EE6-4342-B048-85BDC9FD1C3A}</a:tableStyleId>
              </a:tblPr>
              <a:tblGrid>
                <a:gridCol w="6266966">
                  <a:extLst>
                    <a:ext uri="{9D8B030D-6E8A-4147-A177-3AD203B41FA5}">
                      <a16:colId xmlns:a16="http://schemas.microsoft.com/office/drawing/2014/main" val="1264096595"/>
                    </a:ext>
                  </a:extLst>
                </a:gridCol>
                <a:gridCol w="5230216">
                  <a:extLst>
                    <a:ext uri="{9D8B030D-6E8A-4147-A177-3AD203B41FA5}">
                      <a16:colId xmlns:a16="http://schemas.microsoft.com/office/drawing/2014/main" val="2130674393"/>
                    </a:ext>
                  </a:extLst>
                </a:gridCol>
              </a:tblGrid>
              <a:tr h="520846">
                <a:tc>
                  <a:txBody>
                    <a:bodyPr/>
                    <a:lstStyle/>
                    <a:p>
                      <a:pPr algn="ctr"/>
                      <a:r>
                        <a:rPr lang="en-US" sz="2600" dirty="0" err="1">
                          <a:solidFill>
                            <a:srgbClr val="002060"/>
                          </a:solidFill>
                        </a:rPr>
                        <a:t>Ưu</a:t>
                      </a:r>
                      <a:r>
                        <a:rPr lang="en-US" sz="2600" dirty="0">
                          <a:solidFill>
                            <a:srgbClr val="002060"/>
                          </a:solidFill>
                        </a:rPr>
                        <a:t> </a:t>
                      </a:r>
                      <a:r>
                        <a:rPr lang="en-US" sz="2600" dirty="0" err="1">
                          <a:solidFill>
                            <a:srgbClr val="002060"/>
                          </a:solidFill>
                        </a:rPr>
                        <a:t>điểm</a:t>
                      </a: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600" dirty="0" err="1">
                          <a:solidFill>
                            <a:srgbClr val="002060"/>
                          </a:solidFill>
                        </a:rPr>
                        <a:t>Hạn</a:t>
                      </a:r>
                      <a:r>
                        <a:rPr lang="en-US" sz="2600" dirty="0">
                          <a:solidFill>
                            <a:srgbClr val="002060"/>
                          </a:solidFill>
                        </a:rPr>
                        <a:t> </a:t>
                      </a:r>
                      <a:r>
                        <a:rPr lang="en-US" sz="2600" dirty="0" err="1">
                          <a:solidFill>
                            <a:srgbClr val="002060"/>
                          </a:solidFill>
                        </a:rPr>
                        <a:t>chế</a:t>
                      </a: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57706137"/>
                  </a:ext>
                </a:extLst>
              </a:tr>
              <a:tr h="4271210">
                <a:tc>
                  <a:txBody>
                    <a:bodyPr/>
                    <a:lstStyle/>
                    <a:p>
                      <a:pPr algn="ct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892845"/>
                  </a:ext>
                </a:extLst>
              </a:tr>
            </a:tbl>
          </a:graphicData>
        </a:graphic>
      </p:graphicFrame>
      <p:sp>
        <p:nvSpPr>
          <p:cNvPr id="6" name="Rectangle 5">
            <a:extLst>
              <a:ext uri="{FF2B5EF4-FFF2-40B4-BE49-F238E27FC236}">
                <a16:creationId xmlns:a16="http://schemas.microsoft.com/office/drawing/2014/main" id="{8883DB81-B66C-4553-89CD-4B8CA2379447}"/>
              </a:ext>
            </a:extLst>
          </p:cNvPr>
          <p:cNvSpPr/>
          <p:nvPr/>
        </p:nvSpPr>
        <p:spPr>
          <a:xfrm>
            <a:off x="297607" y="2303696"/>
            <a:ext cx="6130489" cy="3520836"/>
          </a:xfrm>
          <a:prstGeom prst="rect">
            <a:avLst/>
          </a:prstGeom>
        </p:spPr>
        <p:txBody>
          <a:bodyPr wrap="square">
            <a:spAutoFit/>
          </a:bodyPr>
          <a:lstStyle/>
          <a:p>
            <a:pPr marL="285750" marR="177800" indent="-285750" algn="just">
              <a:lnSpc>
                <a:spcPct val="115000"/>
              </a:lnSpc>
              <a:buFontTx/>
              <a:buChar char="-"/>
            </a:pPr>
            <a:r>
              <a:rPr lang="en-VN" sz="2800" b="1" dirty="0">
                <a:solidFill>
                  <a:schemeClr val="bg2">
                    <a:lumMod val="10000"/>
                  </a:schemeClr>
                </a:solidFill>
                <a:latin typeface="#9Slide07 IcielBaliho Script (Thân)"/>
                <a:cs typeface="Arial" panose="020B0604020202020204" pitchFamily="34" charset="0"/>
              </a:rPr>
              <a:t>Thành phố Hồ Chí Minh có tỉ lệ lao động </a:t>
            </a:r>
            <a:r>
              <a:rPr lang="en-VN" sz="2800" b="1">
                <a:solidFill>
                  <a:schemeClr val="bg2">
                    <a:lumMod val="10000"/>
                  </a:schemeClr>
                </a:solidFill>
                <a:latin typeface="#9Slide07 IcielBaliho Script (Thân)"/>
                <a:cs typeface="Arial" panose="020B0604020202020204" pitchFamily="34" charset="0"/>
              </a:rPr>
              <a:t>trẻ </a:t>
            </a:r>
            <a:r>
              <a:rPr lang="vi-VN" sz="2800" b="1">
                <a:solidFill>
                  <a:schemeClr val="bg2">
                    <a:lumMod val="10000"/>
                  </a:schemeClr>
                </a:solidFill>
                <a:latin typeface="#9Slide07 IcielBaliho Script (Thân)"/>
                <a:cs typeface="Arial" panose="020B0604020202020204" pitchFamily="34" charset="0"/>
              </a:rPr>
              <a:t>trình </a:t>
            </a:r>
            <a:r>
              <a:rPr lang="vi-VN" sz="2800" b="1" dirty="0">
                <a:solidFill>
                  <a:schemeClr val="bg2">
                    <a:lumMod val="10000"/>
                  </a:schemeClr>
                </a:solidFill>
                <a:latin typeface="#9Slide07 IcielBaliho Script (Thân)"/>
                <a:cs typeface="Arial" panose="020B0604020202020204" pitchFamily="34" charset="0"/>
              </a:rPr>
              <a:t>độ đào tạo chất </a:t>
            </a:r>
            <a:r>
              <a:rPr lang="vi-VN" sz="2800" b="1">
                <a:solidFill>
                  <a:schemeClr val="bg2">
                    <a:lumMod val="10000"/>
                  </a:schemeClr>
                </a:solidFill>
                <a:latin typeface="#9Slide07 IcielBaliho Script (Thân)"/>
                <a:cs typeface="Arial" panose="020B0604020202020204" pitchFamily="34" charset="0"/>
              </a:rPr>
              <a:t>lượng cao</a:t>
            </a:r>
            <a:r>
              <a:rPr lang="en-US" sz="2800" b="1">
                <a:solidFill>
                  <a:schemeClr val="bg2">
                    <a:lumMod val="10000"/>
                  </a:schemeClr>
                </a:solidFill>
                <a:latin typeface="#9Slide07 IcielBaliho Script (Thân)"/>
                <a:cs typeface="Arial" panose="020B0604020202020204" pitchFamily="34" charset="0"/>
              </a:rPr>
              <a:t>.</a:t>
            </a:r>
            <a:r>
              <a:rPr lang="en-VN" sz="2800" b="1">
                <a:solidFill>
                  <a:schemeClr val="bg2">
                    <a:lumMod val="10000"/>
                  </a:schemeClr>
                </a:solidFill>
                <a:latin typeface="#9Slide07 IcielBaliho Script (Thân)"/>
                <a:cs typeface="Arial" panose="020B0604020202020204" pitchFamily="34" charset="0"/>
              </a:rPr>
              <a:t>Thị </a:t>
            </a:r>
            <a:r>
              <a:rPr lang="en-VN" sz="2800" b="1" dirty="0">
                <a:solidFill>
                  <a:schemeClr val="bg2">
                    <a:lumMod val="10000"/>
                  </a:schemeClr>
                </a:solidFill>
                <a:latin typeface="#9Slide07 IcielBaliho Script (Thân)"/>
                <a:cs typeface="Arial" panose="020B0604020202020204" pitchFamily="34" charset="0"/>
              </a:rPr>
              <a:t>trường lao động </a:t>
            </a:r>
            <a:r>
              <a:rPr lang="en-VN" sz="2800" b="1">
                <a:solidFill>
                  <a:schemeClr val="bg2">
                    <a:lumMod val="10000"/>
                  </a:schemeClr>
                </a:solidFill>
                <a:latin typeface="#9Slide07 IcielBaliho Script (Thân)"/>
                <a:cs typeface="Arial" panose="020B0604020202020204" pitchFamily="34" charset="0"/>
              </a:rPr>
              <a:t>đa dạng</a:t>
            </a:r>
            <a:r>
              <a:rPr lang="en-US" sz="2800" b="1">
                <a:solidFill>
                  <a:schemeClr val="bg2">
                    <a:lumMod val="10000"/>
                  </a:schemeClr>
                </a:solidFill>
                <a:latin typeface="#9Slide07 IcielBaliho Script (Thân)"/>
                <a:cs typeface="Arial" panose="020B0604020202020204" pitchFamily="34" charset="0"/>
              </a:rPr>
              <a:t>.</a:t>
            </a:r>
          </a:p>
          <a:p>
            <a:pPr marL="457200" marR="177800" indent="-457200" algn="just">
              <a:lnSpc>
                <a:spcPct val="115000"/>
              </a:lnSpc>
              <a:buFontTx/>
              <a:buChar char="-"/>
            </a:pPr>
            <a:r>
              <a:rPr lang="en-VN" sz="2800" b="1">
                <a:solidFill>
                  <a:schemeClr val="bg2">
                    <a:lumMod val="10000"/>
                  </a:schemeClr>
                </a:solidFill>
                <a:latin typeface="#9Slide07 IcielBaliho Script (Thân)"/>
                <a:cs typeface="Arial" panose="020B0604020202020204" pitchFamily="34" charset="0"/>
              </a:rPr>
              <a:t>Thành </a:t>
            </a:r>
            <a:r>
              <a:rPr lang="en-VN" sz="2800" b="1" dirty="0">
                <a:solidFill>
                  <a:schemeClr val="bg2">
                    <a:lumMod val="10000"/>
                  </a:schemeClr>
                </a:solidFill>
                <a:latin typeface="#9Slide07 IcielBaliho Script (Thân)"/>
                <a:cs typeface="Arial" panose="020B0604020202020204" pitchFamily="34" charset="0"/>
              </a:rPr>
              <a:t>phố Hồ Chí Minh </a:t>
            </a:r>
            <a:r>
              <a:rPr lang="en-VN" sz="2800" b="1">
                <a:solidFill>
                  <a:schemeClr val="bg2">
                    <a:lumMod val="10000"/>
                  </a:schemeClr>
                </a:solidFill>
                <a:latin typeface="#9Slide07 IcielBaliho Script (Thân)"/>
                <a:cs typeface="Arial" panose="020B0604020202020204" pitchFamily="34" charset="0"/>
              </a:rPr>
              <a:t>là m</a:t>
            </a:r>
            <a:r>
              <a:rPr lang="en-US" sz="2800" b="1">
                <a:solidFill>
                  <a:schemeClr val="bg2">
                    <a:lumMod val="10000"/>
                  </a:schemeClr>
                </a:solidFill>
                <a:latin typeface="#9Slide07 IcielBaliho Script (Thân)"/>
                <a:cs typeface="Arial" panose="020B0604020202020204" pitchFamily="34" charset="0"/>
              </a:rPr>
              <a:t>ôi</a:t>
            </a:r>
            <a:r>
              <a:rPr lang="en-VN" sz="2800" b="1">
                <a:solidFill>
                  <a:schemeClr val="bg2">
                    <a:lumMod val="10000"/>
                  </a:schemeClr>
                </a:solidFill>
                <a:latin typeface="#9Slide07 IcielBaliho Script (Thân)"/>
                <a:cs typeface="Arial" panose="020B0604020202020204" pitchFamily="34" charset="0"/>
              </a:rPr>
              <a:t> </a:t>
            </a:r>
            <a:r>
              <a:rPr lang="en-VN" sz="2800" b="1" dirty="0">
                <a:solidFill>
                  <a:schemeClr val="bg2">
                    <a:lumMod val="10000"/>
                  </a:schemeClr>
                </a:solidFill>
                <a:latin typeface="#9Slide07 IcielBaliho Script (Thân)"/>
                <a:cs typeface="Arial" panose="020B0604020202020204" pitchFamily="34" charset="0"/>
              </a:rPr>
              <a:t>trường kinh doanh và đầu tư thuận lợi, tạo điều kiện cho doanh nghiệp phát triển và tuyển dụng nguồn lao động </a:t>
            </a:r>
            <a:endParaRPr lang="en-US" sz="2800" b="1" dirty="0">
              <a:solidFill>
                <a:schemeClr val="bg2">
                  <a:lumMod val="10000"/>
                </a:schemeClr>
              </a:solidFill>
              <a:latin typeface="#9Slide07 IcielBaliho Script (Thân)"/>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D13EDBDE-A918-4523-83B4-AC2D5F860D2B}"/>
              </a:ext>
            </a:extLst>
          </p:cNvPr>
          <p:cNvSpPr/>
          <p:nvPr/>
        </p:nvSpPr>
        <p:spPr>
          <a:xfrm>
            <a:off x="6605516" y="2577303"/>
            <a:ext cx="5181836" cy="2605009"/>
          </a:xfrm>
          <a:prstGeom prst="rect">
            <a:avLst/>
          </a:prstGeom>
        </p:spPr>
        <p:txBody>
          <a:bodyPr wrap="square">
            <a:spAutoFit/>
          </a:bodyPr>
          <a:lstStyle/>
          <a:p>
            <a:pPr marR="177800" algn="just">
              <a:lnSpc>
                <a:spcPct val="115000"/>
              </a:lnSpc>
            </a:pPr>
            <a:r>
              <a:rPr lang="en-VN" sz="2400" b="1" dirty="0">
                <a:solidFill>
                  <a:schemeClr val="bg2">
                    <a:lumMod val="10000"/>
                  </a:schemeClr>
                </a:solidFill>
                <a:latin typeface="#9Slide07 IcielBaliho Script (Thân)"/>
                <a:cs typeface="Arial" panose="020B0604020202020204" pitchFamily="34" charset="0"/>
              </a:rPr>
              <a:t>- Thành phố Hồ Chí Minh bị ảnh hưởng lớn đến nguồn lao động do một số người dân không trở lại Thành phố làm việc. </a:t>
            </a:r>
          </a:p>
          <a:p>
            <a:pPr marR="177800" algn="just">
              <a:lnSpc>
                <a:spcPct val="115000"/>
              </a:lnSpc>
            </a:pPr>
            <a:r>
              <a:rPr lang="en-VN" sz="2400" b="1" dirty="0">
                <a:solidFill>
                  <a:schemeClr val="bg2">
                    <a:lumMod val="10000"/>
                  </a:schemeClr>
                </a:solidFill>
                <a:latin typeface="#9Slide07 IcielBaliho Script (Thân)"/>
                <a:cs typeface="Arial" panose="020B0604020202020204" pitchFamily="34" charset="0"/>
              </a:rPr>
              <a:t>- Nhiều người lao động bị mất việc làm hoặc phải đối mặt với sự gián đoạn trong ngành nghề của mình </a:t>
            </a:r>
            <a:endParaRPr lang="en-US" sz="2400" b="1" dirty="0">
              <a:solidFill>
                <a:schemeClr val="bg2">
                  <a:lumMod val="10000"/>
                </a:schemeClr>
              </a:solidFill>
              <a:latin typeface="#9Slide07 IcielBaliho Script (Thân)"/>
              <a:ea typeface="Times New Roman" panose="02020603050405020304" pitchFamily="18" charset="0"/>
              <a:cs typeface="Arial" panose="020B0604020202020204" pitchFamily="34" charset="0"/>
            </a:endParaRPr>
          </a:p>
        </p:txBody>
      </p:sp>
      <p:pic>
        <p:nvPicPr>
          <p:cNvPr id="12" name="Picture 4" descr="HÃ¬nh áº£nh cÃ³ liÃªn quan">
            <a:extLst>
              <a:ext uri="{FF2B5EF4-FFF2-40B4-BE49-F238E27FC236}">
                <a16:creationId xmlns:a16="http://schemas.microsoft.com/office/drawing/2014/main" id="{BDEFC162-8615-4294-B89F-AD0F094E1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7438" y="112273"/>
            <a:ext cx="1296955" cy="1296956"/>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Frame 12">
            <a:extLst>
              <a:ext uri="{FF2B5EF4-FFF2-40B4-BE49-F238E27FC236}">
                <a16:creationId xmlns:a16="http://schemas.microsoft.com/office/drawing/2014/main" id="{023B0E3F-C8E2-47CD-8FEB-10867FFB3495}"/>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book9">
            <a:extLst>
              <a:ext uri="{FF2B5EF4-FFF2-40B4-BE49-F238E27FC236}">
                <a16:creationId xmlns:a16="http://schemas.microsoft.com/office/drawing/2014/main" id="{4B4B8BB9-9340-466E-B44E-98793B39A22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607" y="256556"/>
            <a:ext cx="778093" cy="50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37889568-D1EC-6AA1-6ADD-EE31637CCDE7}"/>
              </a:ext>
            </a:extLst>
          </p:cNvPr>
          <p:cNvGrpSpPr/>
          <p:nvPr/>
        </p:nvGrpSpPr>
        <p:grpSpPr>
          <a:xfrm>
            <a:off x="2064109" y="315086"/>
            <a:ext cx="8063782" cy="648962"/>
            <a:chOff x="1399309" y="41561"/>
            <a:chExt cx="9393381" cy="648962"/>
          </a:xfrm>
        </p:grpSpPr>
        <p:sp>
          <p:nvSpPr>
            <p:cNvPr id="15" name="Rectangle: Rounded Corners 5">
              <a:extLst>
                <a:ext uri="{FF2B5EF4-FFF2-40B4-BE49-F238E27FC236}">
                  <a16:creationId xmlns:a16="http://schemas.microsoft.com/office/drawing/2014/main" id="{A0012721-29C3-EA9D-78E9-BD92F3901B12}"/>
                </a:ext>
              </a:extLst>
            </p:cNvPr>
            <p:cNvSpPr/>
            <p:nvPr/>
          </p:nvSpPr>
          <p:spPr>
            <a:xfrm>
              <a:off x="1399309" y="41561"/>
              <a:ext cx="9393381" cy="61942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4014C70-2DD0-7204-9F5B-1F635B549378}"/>
                </a:ext>
              </a:extLst>
            </p:cNvPr>
            <p:cNvSpPr txBox="1"/>
            <p:nvPr/>
          </p:nvSpPr>
          <p:spPr>
            <a:xfrm>
              <a:off x="1952263" y="44192"/>
              <a:ext cx="8467659"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1. </a:t>
              </a:r>
              <a:r>
                <a:rPr lang="en-US" sz="3600" dirty="0" err="1">
                  <a:solidFill>
                    <a:srgbClr val="FFFF00"/>
                  </a:solidFill>
                  <a:effectLst>
                    <a:outerShdw blurRad="38100" dist="38100" dir="2700000" algn="tl">
                      <a:srgbClr val="000000">
                        <a:alpha val="43137"/>
                      </a:srgbClr>
                    </a:outerShdw>
                  </a:effectLst>
                  <a:latin typeface="+mj-lt"/>
                </a:rPr>
                <a:t>Đặc</a:t>
              </a:r>
              <a:r>
                <a:rPr lang="en-US" sz="3600" dirty="0">
                  <a:solidFill>
                    <a:srgbClr val="FFFF00"/>
                  </a:solidFill>
                  <a:effectLst>
                    <a:outerShdw blurRad="38100" dist="38100" dir="2700000" algn="tl">
                      <a:srgbClr val="000000">
                        <a:alpha val="43137"/>
                      </a:srgbClr>
                    </a:outerShdw>
                  </a:effectLst>
                  <a:latin typeface="+mj-lt"/>
                </a:rPr>
                <a:t> </a:t>
              </a:r>
              <a:r>
                <a:rPr lang="en-US" sz="3600" err="1">
                  <a:solidFill>
                    <a:srgbClr val="FFFF00"/>
                  </a:solidFill>
                  <a:effectLst>
                    <a:outerShdw blurRad="38100" dist="38100" dir="2700000" algn="tl">
                      <a:srgbClr val="000000">
                        <a:alpha val="43137"/>
                      </a:srgbClr>
                    </a:outerShdw>
                  </a:effectLst>
                  <a:latin typeface="+mj-lt"/>
                </a:rPr>
                <a:t>điểm</a:t>
              </a:r>
              <a:r>
                <a:rPr lang="en-US" sz="3600">
                  <a:solidFill>
                    <a:srgbClr val="FFFF00"/>
                  </a:solidFill>
                  <a:effectLst>
                    <a:outerShdw blurRad="38100" dist="38100" dir="2700000" algn="tl">
                      <a:srgbClr val="000000">
                        <a:alpha val="43137"/>
                      </a:srgbClr>
                    </a:outerShdw>
                  </a:effectLst>
                  <a:latin typeface="+mj-lt"/>
                </a:rPr>
                <a:t> nguồn </a:t>
              </a:r>
              <a:r>
                <a:rPr lang="en-US" sz="3600" dirty="0" err="1">
                  <a:solidFill>
                    <a:srgbClr val="FFFF00"/>
                  </a:solidFill>
                  <a:effectLst>
                    <a:outerShdw blurRad="38100" dist="38100" dir="2700000" algn="tl">
                      <a:srgbClr val="000000">
                        <a:alpha val="43137"/>
                      </a:srgbClr>
                    </a:outerShdw>
                  </a:effectLst>
                  <a:latin typeface="+mj-lt"/>
                </a:rPr>
                <a:t>lao</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động</a:t>
              </a:r>
              <a:endParaRPr lang="en-US" sz="3600" dirty="0">
                <a:solidFill>
                  <a:srgbClr val="FFFF00"/>
                </a:solidFill>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val="10056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1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1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up)">
                                      <p:cBhvr>
                                        <p:cTn id="22" dur="1500"/>
                                        <p:tgtEl>
                                          <p:spTgt spid="7">
                                            <p:txEl>
                                              <p:pRg st="1" end="1"/>
                                            </p:txEl>
                                          </p:spTgt>
                                        </p:tgtEl>
                                      </p:cBhvr>
                                    </p:animEffect>
                                  </p:childTnLst>
                                </p:cTn>
                              </p:par>
                              <p:par>
                                <p:cTn id="23" presetID="16" presetClass="entr" presetSubtype="37"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2B2296-B3DB-4182-9D0B-6DA9A1C8AA8D}"/>
              </a:ext>
            </a:extLst>
          </p:cNvPr>
          <p:cNvGrpSpPr/>
          <p:nvPr/>
        </p:nvGrpSpPr>
        <p:grpSpPr>
          <a:xfrm>
            <a:off x="461009" y="272153"/>
            <a:ext cx="8063782" cy="646331"/>
            <a:chOff x="1399309" y="14654"/>
            <a:chExt cx="9393381" cy="646331"/>
          </a:xfrm>
        </p:grpSpPr>
        <p:sp>
          <p:nvSpPr>
            <p:cNvPr id="6" name="Rectangle: Rounded Corners 5">
              <a:extLst>
                <a:ext uri="{FF2B5EF4-FFF2-40B4-BE49-F238E27FC236}">
                  <a16:creationId xmlns:a16="http://schemas.microsoft.com/office/drawing/2014/main" id="{02136FE1-1808-4FE8-B0C2-595D2C77C7E5}"/>
                </a:ext>
              </a:extLst>
            </p:cNvPr>
            <p:cNvSpPr/>
            <p:nvPr/>
          </p:nvSpPr>
          <p:spPr>
            <a:xfrm>
              <a:off x="1399309" y="41561"/>
              <a:ext cx="9393381" cy="61942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4A5A8C-1050-40D0-A953-3565C48396A9}"/>
                </a:ext>
              </a:extLst>
            </p:cNvPr>
            <p:cNvSpPr txBox="1"/>
            <p:nvPr/>
          </p:nvSpPr>
          <p:spPr>
            <a:xfrm>
              <a:off x="1609742" y="14654"/>
              <a:ext cx="8972513"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mj-lt"/>
                </a:rPr>
                <a:t>2. </a:t>
              </a:r>
              <a:r>
                <a:rPr lang="en-US" sz="3600" dirty="0" err="1">
                  <a:solidFill>
                    <a:srgbClr val="FFFF00"/>
                  </a:solidFill>
                  <a:effectLst>
                    <a:outerShdw blurRad="38100" dist="38100" dir="2700000" algn="tl">
                      <a:srgbClr val="000000">
                        <a:alpha val="43137"/>
                      </a:srgbClr>
                    </a:outerShdw>
                  </a:effectLst>
                  <a:latin typeface="+mj-lt"/>
                </a:rPr>
                <a:t>Tình</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hình</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sử</a:t>
              </a:r>
              <a:r>
                <a:rPr lang="en-US" sz="3600" dirty="0">
                  <a:solidFill>
                    <a:srgbClr val="FFFF00"/>
                  </a:solidFill>
                  <a:effectLst>
                    <a:outerShdw blurRad="38100" dist="38100" dir="2700000" algn="tl">
                      <a:srgbClr val="000000">
                        <a:alpha val="43137"/>
                      </a:srgbClr>
                    </a:outerShdw>
                  </a:effectLst>
                  <a:latin typeface="+mj-lt"/>
                </a:rPr>
                <a:t> dung </a:t>
              </a:r>
              <a:r>
                <a:rPr lang="en-US" sz="3600" dirty="0" err="1">
                  <a:solidFill>
                    <a:srgbClr val="FFFF00"/>
                  </a:solidFill>
                  <a:effectLst>
                    <a:outerShdw blurRad="38100" dist="38100" dir="2700000" algn="tl">
                      <a:srgbClr val="000000">
                        <a:alpha val="43137"/>
                      </a:srgbClr>
                    </a:outerShdw>
                  </a:effectLst>
                  <a:latin typeface="+mj-lt"/>
                </a:rPr>
                <a:t>lao</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động</a:t>
              </a:r>
              <a:r>
                <a:rPr lang="en-US" sz="3600" dirty="0">
                  <a:solidFill>
                    <a:srgbClr val="FFFF00"/>
                  </a:solidFill>
                  <a:effectLst>
                    <a:outerShdw blurRad="38100" dist="38100" dir="2700000" algn="tl">
                      <a:srgbClr val="000000">
                        <a:alpha val="43137"/>
                      </a:srgbClr>
                    </a:outerShdw>
                  </a:effectLst>
                  <a:latin typeface="+mj-lt"/>
                </a:rPr>
                <a:t> </a:t>
              </a:r>
              <a:r>
                <a:rPr lang="en-US" sz="3600" dirty="0" err="1">
                  <a:solidFill>
                    <a:srgbClr val="FFFF00"/>
                  </a:solidFill>
                  <a:effectLst>
                    <a:outerShdw blurRad="38100" dist="38100" dir="2700000" algn="tl">
                      <a:srgbClr val="000000">
                        <a:alpha val="43137"/>
                      </a:srgbClr>
                    </a:outerShdw>
                  </a:effectLst>
                  <a:latin typeface="+mj-lt"/>
                </a:rPr>
                <a:t>ở</a:t>
              </a:r>
              <a:r>
                <a:rPr lang="en-US" sz="3600" dirty="0">
                  <a:solidFill>
                    <a:srgbClr val="FFFF00"/>
                  </a:solidFill>
                  <a:effectLst>
                    <a:outerShdw blurRad="38100" dist="38100" dir="2700000" algn="tl">
                      <a:srgbClr val="000000">
                        <a:alpha val="43137"/>
                      </a:srgbClr>
                    </a:outerShdw>
                  </a:effectLst>
                  <a:latin typeface="+mj-lt"/>
                </a:rPr>
                <a:t> TP HCM</a:t>
              </a:r>
            </a:p>
          </p:txBody>
        </p:sp>
      </p:grpSp>
      <p:sp>
        <p:nvSpPr>
          <p:cNvPr id="11" name="Frame 10">
            <a:extLst>
              <a:ext uri="{FF2B5EF4-FFF2-40B4-BE49-F238E27FC236}">
                <a16:creationId xmlns:a16="http://schemas.microsoft.com/office/drawing/2014/main" id="{5B028BBE-6490-4C22-AB7D-19A3E966DB8C}"/>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2D9AAF79-89E0-0010-C06F-186222FA4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109" y="2311110"/>
            <a:ext cx="7528560" cy="2662671"/>
          </a:xfrm>
          <a:prstGeom prst="rect">
            <a:avLst/>
          </a:prstGeom>
        </p:spPr>
      </p:pic>
      <p:sp>
        <p:nvSpPr>
          <p:cNvPr id="12" name="TextBox 11">
            <a:extLst>
              <a:ext uri="{FF2B5EF4-FFF2-40B4-BE49-F238E27FC236}">
                <a16:creationId xmlns:a16="http://schemas.microsoft.com/office/drawing/2014/main" id="{00577601-35B6-0466-EF87-FD0BD9354611}"/>
              </a:ext>
            </a:extLst>
          </p:cNvPr>
          <p:cNvSpPr txBox="1"/>
          <p:nvPr/>
        </p:nvSpPr>
        <p:spPr>
          <a:xfrm>
            <a:off x="461008" y="1135499"/>
            <a:ext cx="11269980" cy="11336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nSpc>
                <a:spcPct val="150000"/>
              </a:lnSpc>
            </a:pPr>
            <a:r>
              <a:rPr lang="en-VN" sz="2400" dirty="0">
                <a:solidFill>
                  <a:srgbClr val="000000"/>
                </a:solidFill>
                <a:effectLst/>
                <a:latin typeface="#9Slide07 IcielBaliho Script (Thân)"/>
                <a:ea typeface="Times New Roman" panose="02020603050405020304" pitchFamily="18" charset="0"/>
                <a:cs typeface="Arial" panose="020B0604020202020204" pitchFamily="34" charset="0"/>
              </a:rPr>
              <a:t>Giai đoạn 2019 – 2025, Thành phố Hồ Chí Minh cần nguồn nhân lực khoảng 300 000 người/năm, ưu tiên phát triển nhân lực cho những ngành có hàm lượng công nghệ, giá trị gia tăng cao </a:t>
            </a:r>
            <a:endParaRPr lang="en-VN" sz="2400" dirty="0">
              <a:latin typeface="#9Slide07 IcielBaliho Script (Thân)"/>
              <a:cs typeface="Arial" panose="020B0604020202020204" pitchFamily="34" charset="0"/>
            </a:endParaRPr>
          </a:p>
        </p:txBody>
      </p:sp>
      <p:sp>
        <p:nvSpPr>
          <p:cNvPr id="14" name="TextBox 13">
            <a:extLst>
              <a:ext uri="{FF2B5EF4-FFF2-40B4-BE49-F238E27FC236}">
                <a16:creationId xmlns:a16="http://schemas.microsoft.com/office/drawing/2014/main" id="{75B3B419-35D1-5D7C-B000-DB7EDBFFFED6}"/>
              </a:ext>
            </a:extLst>
          </p:cNvPr>
          <p:cNvSpPr txBox="1"/>
          <p:nvPr/>
        </p:nvSpPr>
        <p:spPr>
          <a:xfrm>
            <a:off x="461009" y="5417264"/>
            <a:ext cx="11269979" cy="11336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nSpc>
                <a:spcPct val="150000"/>
              </a:lnSpc>
            </a:pPr>
            <a:r>
              <a:rPr lang="en-VN" sz="2400">
                <a:solidFill>
                  <a:srgbClr val="000000"/>
                </a:solidFill>
                <a:effectLst/>
                <a:latin typeface="+mj-lt"/>
                <a:ea typeface="Times New Roman" panose="02020603050405020304" pitchFamily="18" charset="0"/>
                <a:cs typeface="Arial" panose="020B0604020202020204" pitchFamily="34" charset="0"/>
              </a:rPr>
              <a:t>Nhu cầu nhân lực ở Thành phố Hồ Chí Minh tại khu vực dịch vụ chiếm tỉ trọng </a:t>
            </a:r>
            <a:r>
              <a:rPr lang="en-VN" sz="2400">
                <a:solidFill>
                  <a:schemeClr val="bg2">
                    <a:lumMod val="10000"/>
                  </a:schemeClr>
                </a:solidFill>
                <a:effectLst/>
                <a:latin typeface="+mj-lt"/>
                <a:ea typeface="Times New Roman" panose="02020603050405020304" pitchFamily="18" charset="0"/>
                <a:cs typeface="Arial" panose="020B0604020202020204" pitchFamily="34" charset="0"/>
              </a:rPr>
              <a:t>70</a:t>
            </a:r>
            <a:r>
              <a:rPr lang="en-US" sz="2400" b="1">
                <a:solidFill>
                  <a:schemeClr val="bg2">
                    <a:lumMod val="10000"/>
                  </a:schemeClr>
                </a:solidFill>
                <a:effectLst/>
                <a:latin typeface="+mj-lt"/>
                <a:ea typeface="Times New Roman" panose="02020603050405020304" pitchFamily="18" charset="0"/>
                <a:cs typeface="Arial" panose="020B0604020202020204" pitchFamily="34" charset="0"/>
              </a:rPr>
              <a:t> %</a:t>
            </a:r>
            <a:r>
              <a:rPr lang="en-VN" sz="2400" b="1">
                <a:solidFill>
                  <a:schemeClr val="bg2">
                    <a:lumMod val="10000"/>
                  </a:schemeClr>
                </a:solidFill>
                <a:effectLst/>
                <a:latin typeface="+mj-lt"/>
                <a:ea typeface="Times New Roman" panose="02020603050405020304" pitchFamily="18" charset="0"/>
                <a:cs typeface="Arial" panose="020B0604020202020204" pitchFamily="34" charset="0"/>
              </a:rPr>
              <a:t>, </a:t>
            </a:r>
            <a:r>
              <a:rPr lang="en-VN" sz="2400">
                <a:solidFill>
                  <a:srgbClr val="000000"/>
                </a:solidFill>
                <a:effectLst/>
                <a:latin typeface="+mj-lt"/>
                <a:ea typeface="Times New Roman" panose="02020603050405020304" pitchFamily="18" charset="0"/>
                <a:cs typeface="Arial" panose="020B0604020202020204" pitchFamily="34" charset="0"/>
              </a:rPr>
              <a:t>khu vực công nghiệp – xây dựng chiếm tỉ trọng 28%, khu vực nông nghiệp chiếm tỉ trọng 2% </a:t>
            </a:r>
            <a:endParaRPr lang="en-VN" sz="2400" dirty="0">
              <a:latin typeface="+mj-lt"/>
              <a:cs typeface="Arial" panose="020B0604020202020204" pitchFamily="34" charset="0"/>
            </a:endParaRPr>
          </a:p>
        </p:txBody>
      </p:sp>
    </p:spTree>
    <p:extLst>
      <p:ext uri="{BB962C8B-B14F-4D97-AF65-F5344CB8AC3E}">
        <p14:creationId xmlns:p14="http://schemas.microsoft.com/office/powerpoint/2010/main" val="16604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2A99068-5971-48ED-8C86-F1AB1E004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550" y="1675224"/>
            <a:ext cx="26765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ame 14">
            <a:extLst>
              <a:ext uri="{FF2B5EF4-FFF2-40B4-BE49-F238E27FC236}">
                <a16:creationId xmlns:a16="http://schemas.microsoft.com/office/drawing/2014/main" id="{7984F0D8-B1E0-47F2-9A7F-EF9C6A0134E4}"/>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18B5B44D-03EE-0EC3-6D8A-22C956AB310B}"/>
              </a:ext>
            </a:extLst>
          </p:cNvPr>
          <p:cNvSpPr txBox="1"/>
          <p:nvPr/>
        </p:nvSpPr>
        <p:spPr>
          <a:xfrm>
            <a:off x="1512550" y="4330288"/>
            <a:ext cx="10237490" cy="2062103"/>
          </a:xfrm>
          <a:prstGeom prst="rect">
            <a:avLst/>
          </a:prstGeom>
          <a:noFill/>
        </p:spPr>
        <p:txBody>
          <a:bodyPr wrap="square">
            <a:spAutoFit/>
          </a:bodyPr>
          <a:lstStyle/>
          <a:p>
            <a:r>
              <a:rPr lang="en-VN" sz="3200" dirty="0">
                <a:solidFill>
                  <a:srgbClr val="FF0000"/>
                </a:solidFill>
                <a:effectLst/>
                <a:latin typeface="#9Slide07 IcielBaliho Script (Thân)"/>
                <a:ea typeface="Times New Roman" panose="02020603050405020304" pitchFamily="18" charset="0"/>
                <a:cs typeface="Arial" panose="020B0604020202020204" pitchFamily="34" charset="0"/>
              </a:rPr>
              <a:t>Năm 2021, thị trường lao động ở Thành phố Hồ Chí Minh phát triển theo hướng tăng dần tỉ trọng lao động khu vực công nghiệp – xây dựng và dịch vụ, giảm dần tỉ trọng lao động khu vực nông, lâm nghiệp và thuỷ </a:t>
            </a:r>
            <a:r>
              <a:rPr lang="en-VN" sz="3200">
                <a:solidFill>
                  <a:srgbClr val="FF0000"/>
                </a:solidFill>
                <a:effectLst/>
                <a:latin typeface="#9Slide07 IcielBaliho Script (Thân)"/>
                <a:ea typeface="Times New Roman" panose="02020603050405020304" pitchFamily="18" charset="0"/>
                <a:cs typeface="Arial" panose="020B0604020202020204" pitchFamily="34" charset="0"/>
              </a:rPr>
              <a:t>sản </a:t>
            </a:r>
            <a:r>
              <a:rPr lang="en-US" sz="3200">
                <a:solidFill>
                  <a:srgbClr val="FF0000"/>
                </a:solidFill>
                <a:effectLst/>
                <a:latin typeface="#9Slide07 IcielBaliho Script (Thân)"/>
                <a:ea typeface="Times New Roman" panose="02020603050405020304" pitchFamily="18" charset="0"/>
                <a:cs typeface="Arial" panose="020B0604020202020204" pitchFamily="34" charset="0"/>
              </a:rPr>
              <a:t>.</a:t>
            </a:r>
            <a:endParaRPr lang="en-VN" sz="3200" dirty="0">
              <a:solidFill>
                <a:srgbClr val="FF0000"/>
              </a:solidFill>
              <a:latin typeface="#9Slide07 IcielBaliho Script (Thân)"/>
              <a:cs typeface="Arial" panose="020B0604020202020204" pitchFamily="34" charset="0"/>
            </a:endParaRPr>
          </a:p>
        </p:txBody>
      </p:sp>
      <p:sp>
        <p:nvSpPr>
          <p:cNvPr id="17" name="Right Arrow 16">
            <a:extLst>
              <a:ext uri="{FF2B5EF4-FFF2-40B4-BE49-F238E27FC236}">
                <a16:creationId xmlns:a16="http://schemas.microsoft.com/office/drawing/2014/main" id="{1092B40A-62B6-3695-8FE7-8C12F2EB57BF}"/>
              </a:ext>
            </a:extLst>
          </p:cNvPr>
          <p:cNvSpPr/>
          <p:nvPr/>
        </p:nvSpPr>
        <p:spPr>
          <a:xfrm>
            <a:off x="441960" y="4556760"/>
            <a:ext cx="7620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 name="Picture 18">
            <a:extLst>
              <a:ext uri="{FF2B5EF4-FFF2-40B4-BE49-F238E27FC236}">
                <a16:creationId xmlns:a16="http://schemas.microsoft.com/office/drawing/2014/main" id="{7BE7E0D4-690B-1874-D670-F739648C3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021" y="1435893"/>
            <a:ext cx="2676524" cy="1953555"/>
          </a:xfrm>
          <a:prstGeom prst="rect">
            <a:avLst/>
          </a:prstGeom>
        </p:spPr>
      </p:pic>
      <p:pic>
        <p:nvPicPr>
          <p:cNvPr id="21" name="Picture 20">
            <a:extLst>
              <a:ext uri="{FF2B5EF4-FFF2-40B4-BE49-F238E27FC236}">
                <a16:creationId xmlns:a16="http://schemas.microsoft.com/office/drawing/2014/main" id="{06D728A1-690B-36A8-8A0C-94EAA487D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3891" y="640687"/>
            <a:ext cx="3158469" cy="2599265"/>
          </a:xfrm>
          <a:prstGeom prst="rect">
            <a:avLst/>
          </a:prstGeom>
        </p:spPr>
      </p:pic>
    </p:spTree>
    <p:extLst>
      <p:ext uri="{BB962C8B-B14F-4D97-AF65-F5344CB8AC3E}">
        <p14:creationId xmlns:p14="http://schemas.microsoft.com/office/powerpoint/2010/main" val="288275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984DD-5D5E-4861-92A7-4C2406E4B674}"/>
              </a:ext>
            </a:extLst>
          </p:cNvPr>
          <p:cNvSpPr txBox="1"/>
          <p:nvPr/>
        </p:nvSpPr>
        <p:spPr>
          <a:xfrm>
            <a:off x="275228" y="3893290"/>
            <a:ext cx="11641540" cy="2785378"/>
          </a:xfrm>
          <a:prstGeom prst="rect">
            <a:avLst/>
          </a:prstGeom>
          <a:solidFill>
            <a:schemeClr val="accent6">
              <a:lumMod val="20000"/>
              <a:lumOff val="80000"/>
            </a:schemeClr>
          </a:solidFill>
          <a:ln>
            <a:solidFill>
              <a:srgbClr val="7030A0"/>
            </a:solidFill>
          </a:ln>
        </p:spPr>
        <p:txBody>
          <a:bodyPr wrap="square" rtlCol="0">
            <a:spAutoFit/>
          </a:bodyPr>
          <a:lstStyle/>
          <a:p>
            <a:pPr marL="285750" indent="-285750" algn="just">
              <a:lnSpc>
                <a:spcPct val="150000"/>
              </a:lnSpc>
              <a:buFont typeface="Wingdings" pitchFamily="2" charset="2"/>
              <a:buChar char="v"/>
            </a:pPr>
            <a:r>
              <a:rPr lang="vi-VN" sz="3000" dirty="0">
                <a:latin typeface="+mj-lt"/>
                <a:cs typeface="Arial" panose="020B0604020202020204" pitchFamily="34" charset="0"/>
              </a:rPr>
              <a:t>Sử dụng lao động ở Thành phố Hồ Chí Minh, lực lượng lao động theo thành phần kinh tế có sự chuyển dịch </a:t>
            </a:r>
          </a:p>
          <a:p>
            <a:pPr marL="285750" indent="-285750" algn="just">
              <a:lnSpc>
                <a:spcPct val="150000"/>
              </a:lnSpc>
              <a:buFont typeface="Wingdings" pitchFamily="2" charset="2"/>
              <a:buChar char="v"/>
            </a:pPr>
            <a:r>
              <a:rPr lang="vi-VN" sz="3000" dirty="0">
                <a:latin typeface="+mj-lt"/>
                <a:cs typeface="Arial" panose="020B0604020202020204" pitchFamily="34" charset="0"/>
              </a:rPr>
              <a:t>Năm </a:t>
            </a:r>
            <a:r>
              <a:rPr lang="en-VN" sz="3000" dirty="0">
                <a:latin typeface="+mj-lt"/>
                <a:cs typeface="Arial" panose="020B0604020202020204" pitchFamily="34" charset="0"/>
              </a:rPr>
              <a:t>2021, tỉ lệ lao động đã qua đào tạo ở Thành phố Hồ Chí Minh đạt 35,65% </a:t>
            </a:r>
            <a:endParaRPr lang="en-US" sz="3000" dirty="0">
              <a:latin typeface="+mj-lt"/>
              <a:cs typeface="Arial" panose="020B0604020202020204" pitchFamily="34" charset="0"/>
            </a:endParaRPr>
          </a:p>
        </p:txBody>
      </p:sp>
      <p:sp>
        <p:nvSpPr>
          <p:cNvPr id="10" name="Frame 9">
            <a:extLst>
              <a:ext uri="{FF2B5EF4-FFF2-40B4-BE49-F238E27FC236}">
                <a16:creationId xmlns:a16="http://schemas.microsoft.com/office/drawing/2014/main" id="{085350A4-F3E1-4E1E-A0E6-7E02A9270D02}"/>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66BC6AAA-A207-1C78-456D-BDC895A5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6686" y="528718"/>
            <a:ext cx="8138625" cy="3185240"/>
          </a:xfrm>
          <a:prstGeom prst="rect">
            <a:avLst/>
          </a:prstGeom>
        </p:spPr>
      </p:pic>
    </p:spTree>
    <p:extLst>
      <p:ext uri="{BB962C8B-B14F-4D97-AF65-F5344CB8AC3E}">
        <p14:creationId xmlns:p14="http://schemas.microsoft.com/office/powerpoint/2010/main" val="219177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25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250"/>
                                        <p:tgtEl>
                                          <p:spTgt spid="3">
                                            <p:txEl>
                                              <p:pRg st="0" end="0"/>
                                            </p:txEl>
                                          </p:spTgt>
                                        </p:tgtEl>
                                      </p:cBhvr>
                                    </p:animEffect>
                                  </p:childTnLst>
                                </p:cTn>
                              </p:par>
                            </p:childTnLst>
                          </p:cTn>
                        </p:par>
                        <p:par>
                          <p:cTn id="13" fill="hold">
                            <p:stCondLst>
                              <p:cond delay="1250"/>
                            </p:stCondLst>
                            <p:childTnLst>
                              <p:par>
                                <p:cTn id="14" presetID="2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Custom 29">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3870</Words>
  <Application>Microsoft Office PowerPoint</Application>
  <PresentationFormat>Widescreen</PresentationFormat>
  <Paragraphs>194</Paragraphs>
  <Slides>33</Slides>
  <Notes>16</Notes>
  <HiddenSlides>5</HiddenSlides>
  <MMClips>7</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33</vt:i4>
      </vt:variant>
    </vt:vector>
  </HeadingPairs>
  <TitlesOfParts>
    <vt:vector size="55" baseType="lpstr">
      <vt:lpstr>#9Slide03 FS Neusa Bold</vt:lpstr>
      <vt:lpstr>#9Slide03 IcielPanton Black</vt:lpstr>
      <vt:lpstr>#9Slide03 Roboto Bold</vt:lpstr>
      <vt:lpstr>#9Slide03 Roboto Condensed</vt:lpstr>
      <vt:lpstr>#9Slide03 Roboto Medium</vt:lpstr>
      <vt:lpstr>#9Slide03 SVNEvery Movie Every </vt:lpstr>
      <vt:lpstr>#9Slide04 Abraham Lincoln</vt:lpstr>
      <vt:lpstr>#9Slide05 FS Blonde Script</vt:lpstr>
      <vt:lpstr>#9Slide05 SVNUT Triumph</vt:lpstr>
      <vt:lpstr>#9Slide07 IcielBaliho Script</vt:lpstr>
      <vt:lpstr>#9Slide07 IcielBaliho Script (Thân)</vt:lpstr>
      <vt:lpstr>Arial</vt:lpstr>
      <vt:lpstr>Calibri</vt:lpstr>
      <vt:lpstr>Cambria</vt:lpstr>
      <vt:lpstr>等线</vt:lpstr>
      <vt:lpstr>Lato Regular</vt:lpstr>
      <vt:lpstr>Noto Sans Symbols</vt:lpstr>
      <vt:lpstr>Open 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TÔI LÀ ĐẠI BIỂU QUỐC HỘI</vt:lpstr>
      <vt:lpstr>TÔI LÀ ĐẠI BIỂU QUỐC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địa 9</dc:creator>
  <cp:lastModifiedBy>Admin</cp:lastModifiedBy>
  <cp:revision>78</cp:revision>
  <dcterms:created xsi:type="dcterms:W3CDTF">2020-07-13T08:22:20Z</dcterms:created>
  <dcterms:modified xsi:type="dcterms:W3CDTF">2024-01-15T15:03:46Z</dcterms:modified>
</cp:coreProperties>
</file>